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3" r:id="rId3"/>
    <p:sldId id="272" r:id="rId4"/>
    <p:sldId id="271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C0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3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1C438-26A8-470E-8D53-BFED48249A69}" type="datetimeFigureOut">
              <a:rPr lang="ru-RU"/>
              <a:pPr>
                <a:defRPr/>
              </a:pPr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9AED6-1EBF-47D7-BB96-A7F6992CFB3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320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5805C-2A30-4863-BDEF-CDF0C1703C45}" type="datetimeFigureOut">
              <a:rPr lang="ru-RU"/>
              <a:pPr>
                <a:defRPr/>
              </a:pPr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29B70-360E-456A-9D3E-1C66BB4491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6798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68324-E43B-4BA8-8566-C32321906192}" type="datetimeFigureOut">
              <a:rPr lang="ru-RU"/>
              <a:pPr>
                <a:defRPr/>
              </a:pPr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1727F-5B41-49C9-9710-1D5EB8B7709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5949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7D5D3-3364-45E7-BBCA-26E982A9E1E7}" type="datetimeFigureOut">
              <a:rPr lang="ru-RU"/>
              <a:pPr>
                <a:defRPr/>
              </a:pPr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6A391-DAE7-42E9-8031-8C5BDCF6D94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6452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1C2B0-02F7-4CF5-85EE-2B321D79ADD2}" type="datetimeFigureOut">
              <a:rPr lang="ru-RU"/>
              <a:pPr>
                <a:defRPr/>
              </a:pPr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EDFA1-8B48-4DA1-9F07-2D655B13DD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72545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E9009-18E4-49C6-BD0E-3E3E217019B4}" type="datetimeFigureOut">
              <a:rPr lang="ru-RU"/>
              <a:pPr>
                <a:defRPr/>
              </a:pPr>
              <a:t>07.03.2017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3262B-09D4-437A-9ECA-3C44A12DFB4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1188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E3F74-B2F1-40AA-AE8B-303D196956DE}" type="datetimeFigureOut">
              <a:rPr lang="ru-RU"/>
              <a:pPr>
                <a:defRPr/>
              </a:pPr>
              <a:t>07.03.2017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8EE6B-B57F-4CEC-9714-F29D34EF473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2238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6C0AB-089A-4E48-9BE9-40F7AF7C0F57}" type="datetimeFigureOut">
              <a:rPr lang="ru-RU"/>
              <a:pPr>
                <a:defRPr/>
              </a:pPr>
              <a:t>07.03.2017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1585A-4ECC-41BD-83A5-150CBCD72E1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1529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AB226-8A39-4CD3-9206-DC446F0A6C71}" type="datetimeFigureOut">
              <a:rPr lang="ru-RU"/>
              <a:pPr>
                <a:defRPr/>
              </a:pPr>
              <a:t>07.03.2017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F831F-94E9-4BED-B2C7-509F2D429F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9970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8DDF5-08AD-4D25-8577-9E002C49AB11}" type="datetimeFigureOut">
              <a:rPr lang="ru-RU"/>
              <a:pPr>
                <a:defRPr/>
              </a:pPr>
              <a:t>07.03.2017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73027-5D34-47EE-9A28-BA60A3E3997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52593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91DDC-10D8-489D-89EB-038313415AB7}" type="datetimeFigureOut">
              <a:rPr lang="ru-RU"/>
              <a:pPr>
                <a:defRPr/>
              </a:pPr>
              <a:t>07.03.2017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199F1-774B-4DD8-BD5B-4766159A9C3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4603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BA68E9-1871-4262-9CFB-8CF3CCE6ADD5}" type="datetimeFigureOut">
              <a:rPr lang="ru-RU"/>
              <a:pPr>
                <a:defRPr/>
              </a:pPr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19459CC-F083-442F-A726-7ADD2EAFAC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688" y="188913"/>
            <a:ext cx="3217862" cy="203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Заголовок 1"/>
          <p:cNvSpPr txBox="1">
            <a:spLocks/>
          </p:cNvSpPr>
          <p:nvPr/>
        </p:nvSpPr>
        <p:spPr bwMode="auto">
          <a:xfrm>
            <a:off x="14288" y="1484313"/>
            <a:ext cx="8229600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ru-RU" altLang="ru-RU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altLang="ru-RU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br>
              <a:rPr lang="ru-RU" altLang="ru-RU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altLang="ru-RU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000" b="1">
                <a:latin typeface="Arial" panose="020B0604020202020204" pitchFamily="34" charset="0"/>
                <a:cs typeface="Arial" panose="020B0604020202020204" pitchFamily="34" charset="0"/>
              </a:rPr>
              <a:t>Водород </a:t>
            </a:r>
            <a:br>
              <a:rPr lang="ru-RU" altLang="ru-RU" sz="2000" b="1"/>
            </a:br>
            <a:endParaRPr lang="ru-RU" altLang="ru-RU" sz="4000" b="1"/>
          </a:p>
        </p:txBody>
      </p:sp>
      <p:sp>
        <p:nvSpPr>
          <p:cNvPr id="12" name="Заголовок 4"/>
          <p:cNvSpPr>
            <a:spLocks noGrp="1"/>
          </p:cNvSpPr>
          <p:nvPr>
            <p:ph type="title" idx="4294967295"/>
          </p:nvPr>
        </p:nvSpPr>
        <p:spPr>
          <a:xfrm>
            <a:off x="-214313" y="4829175"/>
            <a:ext cx="971551" cy="1143000"/>
          </a:xfrm>
        </p:spPr>
        <p:txBody>
          <a:bodyPr/>
          <a:lstStyle/>
          <a:p>
            <a:r>
              <a:rPr lang="en-US" altLang="ru-RU" sz="4800" b="1"/>
              <a:t>H</a:t>
            </a:r>
            <a:endParaRPr lang="ru-RU" altLang="ru-RU" sz="4800" b="1"/>
          </a:p>
        </p:txBody>
      </p:sp>
      <p:sp>
        <p:nvSpPr>
          <p:cNvPr id="13" name="Заголовок 4"/>
          <p:cNvSpPr txBox="1">
            <a:spLocks/>
          </p:cNvSpPr>
          <p:nvPr/>
        </p:nvSpPr>
        <p:spPr bwMode="auto">
          <a:xfrm>
            <a:off x="3492500" y="4883150"/>
            <a:ext cx="7572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4"/>
          <p:cNvSpPr txBox="1">
            <a:spLocks/>
          </p:cNvSpPr>
          <p:nvPr/>
        </p:nvSpPr>
        <p:spPr bwMode="auto">
          <a:xfrm>
            <a:off x="438150" y="4826000"/>
            <a:ext cx="10080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He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4"/>
          <p:cNvSpPr txBox="1">
            <a:spLocks/>
          </p:cNvSpPr>
          <p:nvPr/>
        </p:nvSpPr>
        <p:spPr bwMode="auto">
          <a:xfrm>
            <a:off x="4140200" y="4878388"/>
            <a:ext cx="469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4"/>
          <p:cNvSpPr txBox="1">
            <a:spLocks/>
          </p:cNvSpPr>
          <p:nvPr/>
        </p:nvSpPr>
        <p:spPr bwMode="auto">
          <a:xfrm>
            <a:off x="1271588" y="4835525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Li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4"/>
          <p:cNvSpPr txBox="1">
            <a:spLocks/>
          </p:cNvSpPr>
          <p:nvPr/>
        </p:nvSpPr>
        <p:spPr bwMode="auto">
          <a:xfrm>
            <a:off x="4572000" y="4868863"/>
            <a:ext cx="5762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4"/>
          <p:cNvSpPr txBox="1">
            <a:spLocks/>
          </p:cNvSpPr>
          <p:nvPr/>
        </p:nvSpPr>
        <p:spPr bwMode="auto">
          <a:xfrm>
            <a:off x="2627313" y="4875213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9" name="Заголовок 4"/>
          <p:cNvSpPr txBox="1">
            <a:spLocks/>
          </p:cNvSpPr>
          <p:nvPr/>
        </p:nvSpPr>
        <p:spPr bwMode="auto">
          <a:xfrm>
            <a:off x="5029200" y="4903788"/>
            <a:ext cx="969963" cy="113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0" name="Заголовок 4"/>
          <p:cNvSpPr txBox="1">
            <a:spLocks/>
          </p:cNvSpPr>
          <p:nvPr/>
        </p:nvSpPr>
        <p:spPr bwMode="auto">
          <a:xfrm>
            <a:off x="5816600" y="4918075"/>
            <a:ext cx="1079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1" name="Заголовок 4"/>
          <p:cNvSpPr txBox="1">
            <a:spLocks/>
          </p:cNvSpPr>
          <p:nvPr/>
        </p:nvSpPr>
        <p:spPr bwMode="auto">
          <a:xfrm>
            <a:off x="1754188" y="4849813"/>
            <a:ext cx="1262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Заголовок 4"/>
          <p:cNvSpPr txBox="1">
            <a:spLocks/>
          </p:cNvSpPr>
          <p:nvPr/>
        </p:nvSpPr>
        <p:spPr bwMode="auto">
          <a:xfrm>
            <a:off x="3132138" y="4875213"/>
            <a:ext cx="500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3" name="Заголовок 4"/>
          <p:cNvSpPr txBox="1">
            <a:spLocks/>
          </p:cNvSpPr>
          <p:nvPr/>
        </p:nvSpPr>
        <p:spPr bwMode="auto">
          <a:xfrm>
            <a:off x="7616825" y="4937125"/>
            <a:ext cx="836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Al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79" name="Заголовок 4"/>
          <p:cNvSpPr txBox="1">
            <a:spLocks/>
          </p:cNvSpPr>
          <p:nvPr/>
        </p:nvSpPr>
        <p:spPr bwMode="auto">
          <a:xfrm>
            <a:off x="6638925" y="4903788"/>
            <a:ext cx="116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Mg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0" name="Заголовок 4"/>
          <p:cNvSpPr txBox="1">
            <a:spLocks/>
          </p:cNvSpPr>
          <p:nvPr/>
        </p:nvSpPr>
        <p:spPr bwMode="auto">
          <a:xfrm>
            <a:off x="11113" y="5762625"/>
            <a:ext cx="638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P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1" name="Заголовок 4"/>
          <p:cNvSpPr txBox="1">
            <a:spLocks/>
          </p:cNvSpPr>
          <p:nvPr/>
        </p:nvSpPr>
        <p:spPr bwMode="auto">
          <a:xfrm>
            <a:off x="573088" y="5762625"/>
            <a:ext cx="45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2" name="Заголовок 4"/>
          <p:cNvSpPr txBox="1">
            <a:spLocks/>
          </p:cNvSpPr>
          <p:nvPr/>
        </p:nvSpPr>
        <p:spPr bwMode="auto">
          <a:xfrm>
            <a:off x="739775" y="5741988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3" name="Заголовок 4"/>
          <p:cNvSpPr txBox="1">
            <a:spLocks/>
          </p:cNvSpPr>
          <p:nvPr/>
        </p:nvSpPr>
        <p:spPr bwMode="auto">
          <a:xfrm>
            <a:off x="1585913" y="5718175"/>
            <a:ext cx="822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Ar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4" name="Заголовок 4"/>
          <p:cNvSpPr txBox="1">
            <a:spLocks/>
          </p:cNvSpPr>
          <p:nvPr/>
        </p:nvSpPr>
        <p:spPr bwMode="auto">
          <a:xfrm>
            <a:off x="2233613" y="5741988"/>
            <a:ext cx="7572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K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5" name="Заголовок 4"/>
          <p:cNvSpPr txBox="1">
            <a:spLocks/>
          </p:cNvSpPr>
          <p:nvPr/>
        </p:nvSpPr>
        <p:spPr bwMode="auto">
          <a:xfrm>
            <a:off x="2817813" y="5741988"/>
            <a:ext cx="9191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6" name="Заголовок 4"/>
          <p:cNvSpPr txBox="1">
            <a:spLocks/>
          </p:cNvSpPr>
          <p:nvPr/>
        </p:nvSpPr>
        <p:spPr bwMode="auto">
          <a:xfrm>
            <a:off x="3630613" y="5741988"/>
            <a:ext cx="728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Sc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7" name="Заголовок 4"/>
          <p:cNvSpPr txBox="1">
            <a:spLocks/>
          </p:cNvSpPr>
          <p:nvPr/>
        </p:nvSpPr>
        <p:spPr bwMode="auto">
          <a:xfrm>
            <a:off x="4235450" y="5741988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Ti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8" name="Заголовок 4"/>
          <p:cNvSpPr txBox="1">
            <a:spLocks/>
          </p:cNvSpPr>
          <p:nvPr/>
        </p:nvSpPr>
        <p:spPr bwMode="auto">
          <a:xfrm>
            <a:off x="4657725" y="5757863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V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9" name="Заголовок 4"/>
          <p:cNvSpPr txBox="1">
            <a:spLocks/>
          </p:cNvSpPr>
          <p:nvPr/>
        </p:nvSpPr>
        <p:spPr bwMode="auto">
          <a:xfrm>
            <a:off x="5219700" y="5730875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0" name="Заголовок 4"/>
          <p:cNvSpPr txBox="1">
            <a:spLocks/>
          </p:cNvSpPr>
          <p:nvPr/>
        </p:nvSpPr>
        <p:spPr bwMode="auto">
          <a:xfrm>
            <a:off x="5867400" y="5703888"/>
            <a:ext cx="1384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Mn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1" name="Заголовок 4"/>
          <p:cNvSpPr txBox="1">
            <a:spLocks/>
          </p:cNvSpPr>
          <p:nvPr/>
        </p:nvSpPr>
        <p:spPr bwMode="auto">
          <a:xfrm>
            <a:off x="8307388" y="4937125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2" name="Заголовок 4"/>
          <p:cNvSpPr txBox="1">
            <a:spLocks/>
          </p:cNvSpPr>
          <p:nvPr/>
        </p:nvSpPr>
        <p:spPr bwMode="auto">
          <a:xfrm>
            <a:off x="6723063" y="5703888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3" name="Заголовок 4"/>
          <p:cNvSpPr txBox="1">
            <a:spLocks/>
          </p:cNvSpPr>
          <p:nvPr/>
        </p:nvSpPr>
        <p:spPr bwMode="auto">
          <a:xfrm>
            <a:off x="7437438" y="5715000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4" name="Заголовок 4"/>
          <p:cNvSpPr txBox="1">
            <a:spLocks/>
          </p:cNvSpPr>
          <p:nvPr/>
        </p:nvSpPr>
        <p:spPr bwMode="auto">
          <a:xfrm>
            <a:off x="8105775" y="5715000"/>
            <a:ext cx="13827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66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44 L -0.00052 0.0044 C 0.00295 -0.00116 0.0059 -0.00741 0.01024 -0.01204 C 0.01232 -0.01458 0.01528 -0.01481 0.01788 -0.0162 C 0.01996 -0.01736 0.02205 -0.01875 0.02396 -0.02037 C 0.03177 -0.02616 0.03229 -0.02778 0.04097 -0.03264 C 0.0585 -0.04236 0.04236 -0.03056 0.05781 -0.04282 C 0.05937 -0.0456 0.06094 -0.04838 0.0625 -0.05116 C 0.06354 -0.05301 0.06423 -0.05556 0.06562 -0.05718 C 0.06684 -0.05903 0.06857 -0.05995 0.07014 -0.06134 C 0.07118 -0.06343 0.07187 -0.06574 0.07326 -0.06759 C 0.07951 -0.07593 0.08142 -0.07546 0.08854 -0.08194 C 0.0908 -0.0838 0.09253 -0.08634 0.09479 -0.08796 C 0.09913 -0.0912 0.11996 -0.10255 0.12396 -0.1044 C 0.12951 -0.10694 0.13559 -0.10764 0.14097 -0.11065 C 0.14687 -0.11389 0.15208 -0.11898 0.15781 -0.12292 C 0.16337 -0.12662 0.16927 -0.1294 0.17482 -0.1331 C 0.17899 -0.13611 0.18264 -0.14074 0.18715 -0.14352 C 0.19149 -0.14606 0.19635 -0.14699 0.20087 -0.14954 C 0.20521 -0.15185 0.2092 -0.15486 0.21319 -0.15787 C 0.22621 -0.1669 0.23021 -0.1713 0.24392 -0.18449 C 0.24618 -0.18634 0.24809 -0.18843 0.25017 -0.19051 C 0.25017 -0.19051 0.26562 -0.20694 0.26562 -0.20694 C 0.30607 -0.26111 0.26302 -0.20486 0.2901 -0.23773 C 0.29288 -0.24097 0.29514 -0.24491 0.29791 -0.24792 C 0.30382 -0.25509 0.31059 -0.26088 0.31632 -0.26852 L 0.33177 -0.28912 L 0.34392 -0.30556 L 0.34861 -0.31157 C 0.35017 -0.31574 0.35156 -0.31991 0.3533 -0.32384 C 0.35573 -0.3294 0.3618 -0.34028 0.36406 -0.34653 C 0.37083 -0.3662 0.36423 -0.35116 0.36857 -0.36898 C 0.37031 -0.37593 0.37187 -0.38333 0.37482 -0.38958 C 0.37708 -0.39468 0.38073 -0.40208 0.38246 -0.4081 C 0.38368 -0.41204 0.38437 -0.4162 0.38559 -0.42037 C 0.3875 -0.42662 0.38958 -0.43264 0.39166 -0.43889 C 0.39271 -0.44699 0.39323 -0.45532 0.39479 -0.46343 C 0.39531 -0.46574 0.39739 -0.46713 0.39791 -0.46944 C 0.39896 -0.47431 0.39896 -0.47917 0.39948 -0.48403 C 0.39896 -0.50023 0.39878 -0.51667 0.39791 -0.5331 C 0.39774 -0.53542 0.39687 -0.53727 0.39635 -0.53935 C 0.39531 -0.54282 0.39427 -0.54606 0.39323 -0.54954 C 0.39271 -0.55162 0.39236 -0.5537 0.39166 -0.55579 C 0.3908 -0.55787 0.38958 -0.55972 0.38854 -0.56181 C 0.38698 -0.56597 0.38541 -0.56991 0.38403 -0.57407 C 0.38333 -0.57616 0.38298 -0.57824 0.38246 -0.58032 C 0.38194 -0.5831 0.38177 -0.58588 0.3809 -0.58843 C 0.38021 -0.59074 0.37882 -0.59259 0.37778 -0.59468 C 0.37326 -0.61343 0.38038 -0.5838 0.37482 -0.61111 C 0.37135 -0.62824 0.37291 -0.61829 0.36857 -0.63171 C 0.36805 -0.63356 0.36788 -0.63588 0.36701 -0.63773 C 0.36423 -0.64421 0.36302 -0.65347 0.35781 -0.65625 L 0.35017 -0.66042 C 0.34462 -0.67014 0.34809 -0.66852 0.34097 -0.66852 L 0.34097 -0.66852 " pathEditMode="relative" ptsTypes="AAAAAAAAAAAAAAAAAAAAAAAAAAAAAAAAAAAAAAAAAAAAAAAAAAAAAAA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688" y="188913"/>
            <a:ext cx="3217862" cy="203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Заголовок 1"/>
          <p:cNvSpPr txBox="1">
            <a:spLocks/>
          </p:cNvSpPr>
          <p:nvPr/>
        </p:nvSpPr>
        <p:spPr bwMode="auto">
          <a:xfrm>
            <a:off x="2538413" y="1104900"/>
            <a:ext cx="3255962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br>
              <a:rPr lang="ru-RU" altLang="ru-RU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4000" b="1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altLang="ru-RU" sz="20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000" b="1">
                <a:latin typeface="Arial" panose="020B0604020202020204" pitchFamily="34" charset="0"/>
                <a:cs typeface="Arial" panose="020B0604020202020204" pitchFamily="34" charset="0"/>
              </a:rPr>
              <a:t>Неон</a:t>
            </a:r>
            <a:endParaRPr lang="ru-RU" altLang="ru-RU" sz="4000" b="1"/>
          </a:p>
        </p:txBody>
      </p:sp>
      <p:sp>
        <p:nvSpPr>
          <p:cNvPr id="11268" name="Заголовок 4"/>
          <p:cNvSpPr>
            <a:spLocks noGrp="1"/>
          </p:cNvSpPr>
          <p:nvPr>
            <p:ph type="title" idx="4294967295"/>
          </p:nvPr>
        </p:nvSpPr>
        <p:spPr>
          <a:xfrm>
            <a:off x="-214313" y="4829175"/>
            <a:ext cx="971551" cy="1143000"/>
          </a:xfrm>
        </p:spPr>
        <p:txBody>
          <a:bodyPr/>
          <a:lstStyle/>
          <a:p>
            <a:r>
              <a:rPr lang="en-US" altLang="ru-RU" sz="4800" b="1"/>
              <a:t>H</a:t>
            </a:r>
            <a:endParaRPr lang="ru-RU" altLang="ru-RU" sz="4800" b="1"/>
          </a:p>
        </p:txBody>
      </p:sp>
      <p:sp>
        <p:nvSpPr>
          <p:cNvPr id="13" name="Заголовок 4"/>
          <p:cNvSpPr txBox="1">
            <a:spLocks/>
          </p:cNvSpPr>
          <p:nvPr/>
        </p:nvSpPr>
        <p:spPr bwMode="auto">
          <a:xfrm>
            <a:off x="3492500" y="4883150"/>
            <a:ext cx="7572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4"/>
          <p:cNvSpPr txBox="1">
            <a:spLocks/>
          </p:cNvSpPr>
          <p:nvPr/>
        </p:nvSpPr>
        <p:spPr bwMode="auto">
          <a:xfrm>
            <a:off x="438150" y="4826000"/>
            <a:ext cx="10080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He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4"/>
          <p:cNvSpPr txBox="1">
            <a:spLocks/>
          </p:cNvSpPr>
          <p:nvPr/>
        </p:nvSpPr>
        <p:spPr bwMode="auto">
          <a:xfrm>
            <a:off x="4140200" y="4878388"/>
            <a:ext cx="469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4"/>
          <p:cNvSpPr txBox="1">
            <a:spLocks/>
          </p:cNvSpPr>
          <p:nvPr/>
        </p:nvSpPr>
        <p:spPr bwMode="auto">
          <a:xfrm>
            <a:off x="1271588" y="4835525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Li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4"/>
          <p:cNvSpPr txBox="1">
            <a:spLocks/>
          </p:cNvSpPr>
          <p:nvPr/>
        </p:nvSpPr>
        <p:spPr bwMode="auto">
          <a:xfrm>
            <a:off x="4572000" y="4868863"/>
            <a:ext cx="5762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4"/>
          <p:cNvSpPr txBox="1">
            <a:spLocks/>
          </p:cNvSpPr>
          <p:nvPr/>
        </p:nvSpPr>
        <p:spPr bwMode="auto">
          <a:xfrm>
            <a:off x="2627313" y="4875213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9" name="Заголовок 4"/>
          <p:cNvSpPr txBox="1">
            <a:spLocks/>
          </p:cNvSpPr>
          <p:nvPr/>
        </p:nvSpPr>
        <p:spPr bwMode="auto">
          <a:xfrm>
            <a:off x="5029200" y="4903788"/>
            <a:ext cx="969963" cy="113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0" name="Заголовок 4"/>
          <p:cNvSpPr txBox="1">
            <a:spLocks/>
          </p:cNvSpPr>
          <p:nvPr/>
        </p:nvSpPr>
        <p:spPr bwMode="auto">
          <a:xfrm>
            <a:off x="5816600" y="4918075"/>
            <a:ext cx="1079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1" name="Заголовок 4"/>
          <p:cNvSpPr txBox="1">
            <a:spLocks/>
          </p:cNvSpPr>
          <p:nvPr/>
        </p:nvSpPr>
        <p:spPr bwMode="auto">
          <a:xfrm>
            <a:off x="1922463" y="4849813"/>
            <a:ext cx="92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Заголовок 4"/>
          <p:cNvSpPr txBox="1">
            <a:spLocks/>
          </p:cNvSpPr>
          <p:nvPr/>
        </p:nvSpPr>
        <p:spPr bwMode="auto">
          <a:xfrm>
            <a:off x="3132138" y="4875213"/>
            <a:ext cx="500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3" name="Заголовок 4"/>
          <p:cNvSpPr txBox="1">
            <a:spLocks/>
          </p:cNvSpPr>
          <p:nvPr/>
        </p:nvSpPr>
        <p:spPr bwMode="auto">
          <a:xfrm>
            <a:off x="7616825" y="4937125"/>
            <a:ext cx="836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Al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79" name="Заголовок 4"/>
          <p:cNvSpPr txBox="1">
            <a:spLocks/>
          </p:cNvSpPr>
          <p:nvPr/>
        </p:nvSpPr>
        <p:spPr bwMode="auto">
          <a:xfrm>
            <a:off x="6638925" y="4903788"/>
            <a:ext cx="116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Mg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0" name="Заголовок 4"/>
          <p:cNvSpPr txBox="1">
            <a:spLocks/>
          </p:cNvSpPr>
          <p:nvPr/>
        </p:nvSpPr>
        <p:spPr bwMode="auto">
          <a:xfrm>
            <a:off x="11113" y="5762625"/>
            <a:ext cx="638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P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1" name="Заголовок 4"/>
          <p:cNvSpPr txBox="1">
            <a:spLocks/>
          </p:cNvSpPr>
          <p:nvPr/>
        </p:nvSpPr>
        <p:spPr bwMode="auto">
          <a:xfrm>
            <a:off x="573088" y="5762625"/>
            <a:ext cx="45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2" name="Заголовок 4"/>
          <p:cNvSpPr txBox="1">
            <a:spLocks/>
          </p:cNvSpPr>
          <p:nvPr/>
        </p:nvSpPr>
        <p:spPr bwMode="auto">
          <a:xfrm>
            <a:off x="739775" y="5741988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3" name="Заголовок 4"/>
          <p:cNvSpPr txBox="1">
            <a:spLocks/>
          </p:cNvSpPr>
          <p:nvPr/>
        </p:nvSpPr>
        <p:spPr bwMode="auto">
          <a:xfrm>
            <a:off x="1585913" y="5718175"/>
            <a:ext cx="822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Ar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4" name="Заголовок 4"/>
          <p:cNvSpPr txBox="1">
            <a:spLocks/>
          </p:cNvSpPr>
          <p:nvPr/>
        </p:nvSpPr>
        <p:spPr bwMode="auto">
          <a:xfrm>
            <a:off x="2233613" y="5741988"/>
            <a:ext cx="7572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K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5" name="Заголовок 4"/>
          <p:cNvSpPr txBox="1">
            <a:spLocks/>
          </p:cNvSpPr>
          <p:nvPr/>
        </p:nvSpPr>
        <p:spPr bwMode="auto">
          <a:xfrm>
            <a:off x="2817813" y="5741988"/>
            <a:ext cx="9191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6" name="Заголовок 4"/>
          <p:cNvSpPr txBox="1">
            <a:spLocks/>
          </p:cNvSpPr>
          <p:nvPr/>
        </p:nvSpPr>
        <p:spPr bwMode="auto">
          <a:xfrm>
            <a:off x="3630613" y="5741988"/>
            <a:ext cx="728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Sc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7" name="Заголовок 4"/>
          <p:cNvSpPr txBox="1">
            <a:spLocks/>
          </p:cNvSpPr>
          <p:nvPr/>
        </p:nvSpPr>
        <p:spPr bwMode="auto">
          <a:xfrm>
            <a:off x="4235450" y="5741988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Ti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8" name="Заголовок 4"/>
          <p:cNvSpPr txBox="1">
            <a:spLocks/>
          </p:cNvSpPr>
          <p:nvPr/>
        </p:nvSpPr>
        <p:spPr bwMode="auto">
          <a:xfrm>
            <a:off x="4657725" y="5757863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V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9" name="Заголовок 4"/>
          <p:cNvSpPr txBox="1">
            <a:spLocks/>
          </p:cNvSpPr>
          <p:nvPr/>
        </p:nvSpPr>
        <p:spPr bwMode="auto">
          <a:xfrm>
            <a:off x="5219700" y="5730875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0" name="Заголовок 4"/>
          <p:cNvSpPr txBox="1">
            <a:spLocks/>
          </p:cNvSpPr>
          <p:nvPr/>
        </p:nvSpPr>
        <p:spPr bwMode="auto">
          <a:xfrm>
            <a:off x="5867400" y="5703888"/>
            <a:ext cx="1384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Mn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1" name="Заголовок 4"/>
          <p:cNvSpPr txBox="1">
            <a:spLocks/>
          </p:cNvSpPr>
          <p:nvPr/>
        </p:nvSpPr>
        <p:spPr bwMode="auto">
          <a:xfrm>
            <a:off x="8307388" y="4937125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2" name="Заголовок 4"/>
          <p:cNvSpPr txBox="1">
            <a:spLocks/>
          </p:cNvSpPr>
          <p:nvPr/>
        </p:nvSpPr>
        <p:spPr bwMode="auto">
          <a:xfrm>
            <a:off x="6723063" y="5703888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3" name="Заголовок 4"/>
          <p:cNvSpPr txBox="1">
            <a:spLocks/>
          </p:cNvSpPr>
          <p:nvPr/>
        </p:nvSpPr>
        <p:spPr bwMode="auto">
          <a:xfrm>
            <a:off x="7437438" y="5715000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4" name="Заголовок 4"/>
          <p:cNvSpPr txBox="1">
            <a:spLocks/>
          </p:cNvSpPr>
          <p:nvPr/>
        </p:nvSpPr>
        <p:spPr bwMode="auto">
          <a:xfrm>
            <a:off x="8105775" y="5715000"/>
            <a:ext cx="13827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66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0.00463 L -0.01232 0.00463 C -0.00816 0.00116 -0.0033 -0.00092 -1.38889E-6 -0.00578 C 0.02274 -0.03819 0.00399 -0.01597 0.01077 -0.0324 C 0.01979 -0.05416 0.02413 -0.05648 0.02778 -0.07546 C 0.02847 -0.07963 0.02865 -0.08379 0.02934 -0.08773 C 0.03073 -0.09814 0.03264 -0.10833 0.03386 -0.11851 L 0.03698 -0.14328 C 0.0375 -0.15347 0.03785 -0.16365 0.03854 -0.17407 C 0.03906 -0.18333 0.04028 -0.18981 0.04167 -0.19861 C 0.04115 -0.2287 0.04097 -0.25879 0.04011 -0.28889 C 0.03993 -0.29236 0.03941 -0.29583 0.03854 -0.29907 C 0.02882 -0.33588 0.0342 -0.3125 0.02778 -0.33194 C 0.02656 -0.33541 0.02587 -0.33889 0.02465 -0.34213 C 0.02222 -0.34953 0.01875 -0.3581 0.01545 -0.36481 C 0.01406 -0.36759 0.01233 -0.37014 0.01077 -0.37291 C 0.00868 -0.37708 0.00677 -0.38125 0.00469 -0.38518 C 0.00278 -0.38889 0.00035 -0.39213 -0.00156 -0.3956 C -0.02048 -0.43055 0.00556 -0.38611 -0.01528 -0.41805 C -0.01649 -0.4199 -0.01719 -0.42245 -0.0184 -0.4243 C -0.02222 -0.42939 -0.02673 -0.43379 -0.03073 -0.43865 C -0.03559 -0.44467 -0.04288 -0.45601 -0.04913 -0.46111 C -0.05417 -0.46504 -0.05955 -0.46782 -0.06458 -0.47152 C -0.08073 -0.48287 -0.06337 -0.47245 -0.0816 -0.48379 C -0.12187 -0.50879 -0.07118 -0.47708 -0.10764 -0.49814 C -0.1191 -0.50463 -0.13073 -0.51041 -0.14149 -0.51875 C -0.14514 -0.52129 -0.14878 -0.52407 -0.15226 -0.52685 C -0.15538 -0.52939 -0.15816 -0.53287 -0.16146 -0.53495 C -0.16753 -0.53912 -0.17396 -0.54166 -0.18003 -0.54537 C -0.1816 -0.54629 -0.18298 -0.54814 -0.18455 -0.54953 C -0.18663 -0.55092 -0.18889 -0.55162 -0.1908 -0.55347 C -0.19462 -0.55717 -0.19774 -0.56203 -0.20156 -0.56574 C -0.21354 -0.57801 -0.2092 -0.56967 -0.21996 -0.58634 C -0.22326 -0.59166 -0.22621 -0.59722 -0.22917 -0.60277 L -0.23385 -0.61088 C -0.23698 -0.62361 -0.23316 -0.61064 -0.24149 -0.62731 C -0.24392 -0.63194 -0.24601 -0.6368 -0.24774 -0.64166 C -0.24913 -0.6456 -0.25069 -0.65416 -0.25069 -0.65416 C -0.25035 -0.66365 -0.25104 -0.67361 -0.2493 -0.68287 C -0.24878 -0.68495 -0.24462 -0.68472 -0.24462 -0.68472 L -0.24462 -0.68472 L -0.24774 -0.67453 " pathEditMode="relative" ptsTypes="AAAAAAAAAAAAAAAAAAAAAAAAAAAAAAAAAAAAAAAAAA">
                                      <p:cBhvr>
                                        <p:cTn id="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275" y="300038"/>
            <a:ext cx="3270250" cy="210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Заголовок 4"/>
          <p:cNvSpPr>
            <a:spLocks noGrp="1"/>
          </p:cNvSpPr>
          <p:nvPr>
            <p:ph type="title" idx="4294967295"/>
          </p:nvPr>
        </p:nvSpPr>
        <p:spPr>
          <a:xfrm>
            <a:off x="-214313" y="4829175"/>
            <a:ext cx="971551" cy="1143000"/>
          </a:xfrm>
        </p:spPr>
        <p:txBody>
          <a:bodyPr/>
          <a:lstStyle/>
          <a:p>
            <a:r>
              <a:rPr lang="en-US" altLang="ru-RU" sz="4800" b="1"/>
              <a:t>H</a:t>
            </a:r>
            <a:endParaRPr lang="ru-RU" altLang="ru-RU" sz="4800" b="1"/>
          </a:p>
        </p:txBody>
      </p:sp>
      <p:sp>
        <p:nvSpPr>
          <p:cNvPr id="13" name="Заголовок 4"/>
          <p:cNvSpPr txBox="1">
            <a:spLocks/>
          </p:cNvSpPr>
          <p:nvPr/>
        </p:nvSpPr>
        <p:spPr bwMode="auto">
          <a:xfrm>
            <a:off x="3492500" y="4883150"/>
            <a:ext cx="7572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4"/>
          <p:cNvSpPr txBox="1">
            <a:spLocks/>
          </p:cNvSpPr>
          <p:nvPr/>
        </p:nvSpPr>
        <p:spPr bwMode="auto">
          <a:xfrm>
            <a:off x="468313" y="4826000"/>
            <a:ext cx="1008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He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4"/>
          <p:cNvSpPr txBox="1">
            <a:spLocks/>
          </p:cNvSpPr>
          <p:nvPr/>
        </p:nvSpPr>
        <p:spPr bwMode="auto">
          <a:xfrm>
            <a:off x="4140200" y="4878388"/>
            <a:ext cx="469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4"/>
          <p:cNvSpPr txBox="1">
            <a:spLocks/>
          </p:cNvSpPr>
          <p:nvPr/>
        </p:nvSpPr>
        <p:spPr bwMode="auto">
          <a:xfrm>
            <a:off x="1271588" y="4835525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Li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4"/>
          <p:cNvSpPr txBox="1">
            <a:spLocks/>
          </p:cNvSpPr>
          <p:nvPr/>
        </p:nvSpPr>
        <p:spPr bwMode="auto">
          <a:xfrm>
            <a:off x="4572000" y="4868863"/>
            <a:ext cx="5762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4"/>
          <p:cNvSpPr txBox="1">
            <a:spLocks/>
          </p:cNvSpPr>
          <p:nvPr/>
        </p:nvSpPr>
        <p:spPr bwMode="auto">
          <a:xfrm>
            <a:off x="2627313" y="4875213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9" name="Заголовок 4"/>
          <p:cNvSpPr txBox="1">
            <a:spLocks/>
          </p:cNvSpPr>
          <p:nvPr/>
        </p:nvSpPr>
        <p:spPr bwMode="auto">
          <a:xfrm>
            <a:off x="5029200" y="4903788"/>
            <a:ext cx="969963" cy="113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0" name="Заголовок 4"/>
          <p:cNvSpPr txBox="1">
            <a:spLocks/>
          </p:cNvSpPr>
          <p:nvPr/>
        </p:nvSpPr>
        <p:spPr bwMode="auto">
          <a:xfrm>
            <a:off x="5816600" y="4918075"/>
            <a:ext cx="1079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1" name="Заголовок 4"/>
          <p:cNvSpPr txBox="1">
            <a:spLocks/>
          </p:cNvSpPr>
          <p:nvPr/>
        </p:nvSpPr>
        <p:spPr bwMode="auto">
          <a:xfrm>
            <a:off x="1754188" y="4849813"/>
            <a:ext cx="1262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Заголовок 4"/>
          <p:cNvSpPr txBox="1">
            <a:spLocks/>
          </p:cNvSpPr>
          <p:nvPr/>
        </p:nvSpPr>
        <p:spPr bwMode="auto">
          <a:xfrm>
            <a:off x="3132138" y="4875213"/>
            <a:ext cx="500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3" name="Заголовок 4"/>
          <p:cNvSpPr txBox="1">
            <a:spLocks/>
          </p:cNvSpPr>
          <p:nvPr/>
        </p:nvSpPr>
        <p:spPr bwMode="auto">
          <a:xfrm>
            <a:off x="7616825" y="4937125"/>
            <a:ext cx="836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Al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79" name="Заголовок 4"/>
          <p:cNvSpPr txBox="1">
            <a:spLocks/>
          </p:cNvSpPr>
          <p:nvPr/>
        </p:nvSpPr>
        <p:spPr bwMode="auto">
          <a:xfrm>
            <a:off x="6638925" y="4903788"/>
            <a:ext cx="116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Mg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0" name="Заголовок 4"/>
          <p:cNvSpPr txBox="1">
            <a:spLocks/>
          </p:cNvSpPr>
          <p:nvPr/>
        </p:nvSpPr>
        <p:spPr bwMode="auto">
          <a:xfrm>
            <a:off x="11113" y="5762625"/>
            <a:ext cx="638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P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1" name="Заголовок 4"/>
          <p:cNvSpPr txBox="1">
            <a:spLocks/>
          </p:cNvSpPr>
          <p:nvPr/>
        </p:nvSpPr>
        <p:spPr bwMode="auto">
          <a:xfrm>
            <a:off x="573088" y="5762625"/>
            <a:ext cx="45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2" name="Заголовок 4"/>
          <p:cNvSpPr txBox="1">
            <a:spLocks/>
          </p:cNvSpPr>
          <p:nvPr/>
        </p:nvSpPr>
        <p:spPr bwMode="auto">
          <a:xfrm>
            <a:off x="739775" y="5741988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3" name="Заголовок 4"/>
          <p:cNvSpPr txBox="1">
            <a:spLocks/>
          </p:cNvSpPr>
          <p:nvPr/>
        </p:nvSpPr>
        <p:spPr bwMode="auto">
          <a:xfrm>
            <a:off x="1585913" y="5718175"/>
            <a:ext cx="822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Ar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4" name="Заголовок 4"/>
          <p:cNvSpPr txBox="1">
            <a:spLocks/>
          </p:cNvSpPr>
          <p:nvPr/>
        </p:nvSpPr>
        <p:spPr bwMode="auto">
          <a:xfrm>
            <a:off x="2233613" y="5741988"/>
            <a:ext cx="7572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K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5" name="Заголовок 4"/>
          <p:cNvSpPr txBox="1">
            <a:spLocks/>
          </p:cNvSpPr>
          <p:nvPr/>
        </p:nvSpPr>
        <p:spPr bwMode="auto">
          <a:xfrm>
            <a:off x="2817813" y="5741988"/>
            <a:ext cx="9191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6" name="Заголовок 4"/>
          <p:cNvSpPr txBox="1">
            <a:spLocks/>
          </p:cNvSpPr>
          <p:nvPr/>
        </p:nvSpPr>
        <p:spPr bwMode="auto">
          <a:xfrm>
            <a:off x="3630613" y="5741988"/>
            <a:ext cx="728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Sc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7" name="Заголовок 4"/>
          <p:cNvSpPr txBox="1">
            <a:spLocks/>
          </p:cNvSpPr>
          <p:nvPr/>
        </p:nvSpPr>
        <p:spPr bwMode="auto">
          <a:xfrm>
            <a:off x="4235450" y="5741988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Ti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8" name="Заголовок 4"/>
          <p:cNvSpPr txBox="1">
            <a:spLocks/>
          </p:cNvSpPr>
          <p:nvPr/>
        </p:nvSpPr>
        <p:spPr bwMode="auto">
          <a:xfrm>
            <a:off x="4657725" y="5757863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V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9" name="Заголовок 4"/>
          <p:cNvSpPr txBox="1">
            <a:spLocks/>
          </p:cNvSpPr>
          <p:nvPr/>
        </p:nvSpPr>
        <p:spPr bwMode="auto">
          <a:xfrm>
            <a:off x="5219700" y="5730875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0" name="Заголовок 4"/>
          <p:cNvSpPr txBox="1">
            <a:spLocks/>
          </p:cNvSpPr>
          <p:nvPr/>
        </p:nvSpPr>
        <p:spPr bwMode="auto">
          <a:xfrm>
            <a:off x="5867400" y="5703888"/>
            <a:ext cx="1384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Mn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1" name="Заголовок 4"/>
          <p:cNvSpPr txBox="1">
            <a:spLocks/>
          </p:cNvSpPr>
          <p:nvPr/>
        </p:nvSpPr>
        <p:spPr bwMode="auto">
          <a:xfrm>
            <a:off x="8307388" y="4937125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2" name="Заголовок 4"/>
          <p:cNvSpPr txBox="1">
            <a:spLocks/>
          </p:cNvSpPr>
          <p:nvPr/>
        </p:nvSpPr>
        <p:spPr bwMode="auto">
          <a:xfrm>
            <a:off x="6723063" y="5703888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3" name="Заголовок 4"/>
          <p:cNvSpPr txBox="1">
            <a:spLocks/>
          </p:cNvSpPr>
          <p:nvPr/>
        </p:nvSpPr>
        <p:spPr bwMode="auto">
          <a:xfrm>
            <a:off x="7437438" y="5715000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4" name="Заголовок 4"/>
          <p:cNvSpPr txBox="1">
            <a:spLocks/>
          </p:cNvSpPr>
          <p:nvPr/>
        </p:nvSpPr>
        <p:spPr bwMode="auto">
          <a:xfrm>
            <a:off x="8105775" y="5715000"/>
            <a:ext cx="13827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2319" name="Заголовок 1"/>
          <p:cNvSpPr txBox="1">
            <a:spLocks/>
          </p:cNvSpPr>
          <p:nvPr/>
        </p:nvSpPr>
        <p:spPr bwMode="auto">
          <a:xfrm>
            <a:off x="2425700" y="1341438"/>
            <a:ext cx="34417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br>
              <a:rPr lang="ru-RU" altLang="ru-RU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altLang="ru-RU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000" b="1">
                <a:latin typeface="Arial" panose="020B0604020202020204" pitchFamily="34" charset="0"/>
                <a:cs typeface="Arial" panose="020B0604020202020204" pitchFamily="34" charset="0"/>
              </a:rPr>
              <a:t>Натрий</a:t>
            </a:r>
            <a:endParaRPr lang="ru-RU" altLang="ru-RU" sz="4000" b="1"/>
          </a:p>
        </p:txBody>
      </p:sp>
    </p:spTree>
  </p:cSld>
  <p:clrMapOvr>
    <a:masterClrMapping/>
  </p:clrMapOvr>
  <p:transition advTm="66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4 -0.00254 L -0.00434 -0.00254 C -0.00261 -0.03402 0.00226 -0.0699 -0.0059 -0.10115 C -0.00868 -0.11134 -0.01476 -0.11921 -0.01979 -0.12777 C -0.02743 -0.14074 -0.03403 -0.15509 -0.04288 -0.16666 C -0.05156 -0.17824 -0.06146 -0.18865 -0.0691 -0.20162 C -0.07257 -0.20764 -0.07587 -0.21435 -0.07986 -0.22014 C -0.08299 -0.22477 -0.08715 -0.22801 -0.09063 -0.2324 C -0.09896 -0.24305 -0.10695 -0.25416 -0.11511 -0.26527 C -0.11771 -0.26852 -0.12066 -0.27176 -0.12292 -0.27546 C -0.15816 -0.33402 -0.12517 -0.28495 -0.15677 -0.3206 C -0.16181 -0.32615 -0.16528 -0.33402 -0.17066 -0.33912 C -0.21875 -0.38402 -0.15226 -0.32315 -0.20295 -0.36574 C -0.20729 -0.36921 -0.21076 -0.37453 -0.21528 -0.37801 C -0.22222 -0.38356 -0.22535 -0.38194 -0.23056 -0.38819 C -0.23715 -0.39606 -0.25017 -0.41527 -0.25365 -0.42315 C -0.25729 -0.43125 -0.26042 -0.43981 -0.26441 -0.44768 C -0.26667 -0.45208 -0.26997 -0.45555 -0.27222 -0.45995 C -0.27761 -0.4706 -0.28264 -0.48171 -0.2875 -0.49282 C -0.29705 -0.51458 -0.28958 -0.5037 -0.2967 -0.51342 C -0.29826 -0.52361 -0.30087 -0.53356 -0.30139 -0.54398 C -0.30295 -0.57407 -0.30156 -0.6044 -0.30295 -0.63426 C -0.30313 -0.63796 -0.30451 -0.64143 -0.30608 -0.64467 C -0.30764 -0.64791 -0.31007 -0.65 -0.31215 -0.65277 L -0.31684 -0.65902 L -0.31823 -0.66088 " pathEditMode="relative" ptsTypes="AAAAAAAAAAAAAAAAAAAAAAAAAA">
                                      <p:cBhvr>
                                        <p:cTn id="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275" y="300038"/>
            <a:ext cx="3270250" cy="210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-214313" y="4829175"/>
            <a:ext cx="971551" cy="1143000"/>
          </a:xfrm>
        </p:spPr>
        <p:txBody>
          <a:bodyPr/>
          <a:lstStyle/>
          <a:p>
            <a:r>
              <a:rPr lang="en-US" altLang="ru-RU" sz="4800" b="1"/>
              <a:t>H</a:t>
            </a:r>
            <a:endParaRPr lang="ru-RU" altLang="ru-RU" sz="4800" b="1"/>
          </a:p>
        </p:txBody>
      </p:sp>
      <p:sp>
        <p:nvSpPr>
          <p:cNvPr id="13" name="Заголовок 4"/>
          <p:cNvSpPr txBox="1">
            <a:spLocks/>
          </p:cNvSpPr>
          <p:nvPr/>
        </p:nvSpPr>
        <p:spPr bwMode="auto">
          <a:xfrm>
            <a:off x="3492500" y="4883150"/>
            <a:ext cx="7572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4"/>
          <p:cNvSpPr txBox="1">
            <a:spLocks/>
          </p:cNvSpPr>
          <p:nvPr/>
        </p:nvSpPr>
        <p:spPr bwMode="auto">
          <a:xfrm>
            <a:off x="468313" y="4826000"/>
            <a:ext cx="1008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He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4"/>
          <p:cNvSpPr txBox="1">
            <a:spLocks/>
          </p:cNvSpPr>
          <p:nvPr/>
        </p:nvSpPr>
        <p:spPr bwMode="auto">
          <a:xfrm>
            <a:off x="4140200" y="4878388"/>
            <a:ext cx="469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4"/>
          <p:cNvSpPr txBox="1">
            <a:spLocks/>
          </p:cNvSpPr>
          <p:nvPr/>
        </p:nvSpPr>
        <p:spPr bwMode="auto">
          <a:xfrm>
            <a:off x="1271588" y="4835525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Li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4"/>
          <p:cNvSpPr txBox="1">
            <a:spLocks/>
          </p:cNvSpPr>
          <p:nvPr/>
        </p:nvSpPr>
        <p:spPr bwMode="auto">
          <a:xfrm>
            <a:off x="4572000" y="4868863"/>
            <a:ext cx="5762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4"/>
          <p:cNvSpPr txBox="1">
            <a:spLocks/>
          </p:cNvSpPr>
          <p:nvPr/>
        </p:nvSpPr>
        <p:spPr bwMode="auto">
          <a:xfrm>
            <a:off x="2627313" y="4875213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9" name="Заголовок 4"/>
          <p:cNvSpPr txBox="1">
            <a:spLocks/>
          </p:cNvSpPr>
          <p:nvPr/>
        </p:nvSpPr>
        <p:spPr bwMode="auto">
          <a:xfrm>
            <a:off x="5029200" y="4903788"/>
            <a:ext cx="969963" cy="113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0" name="Заголовок 4"/>
          <p:cNvSpPr txBox="1">
            <a:spLocks/>
          </p:cNvSpPr>
          <p:nvPr/>
        </p:nvSpPr>
        <p:spPr bwMode="auto">
          <a:xfrm>
            <a:off x="5816600" y="4918075"/>
            <a:ext cx="1079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1" name="Заголовок 4"/>
          <p:cNvSpPr txBox="1">
            <a:spLocks/>
          </p:cNvSpPr>
          <p:nvPr/>
        </p:nvSpPr>
        <p:spPr bwMode="auto">
          <a:xfrm>
            <a:off x="1754188" y="4849813"/>
            <a:ext cx="1262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Заголовок 4"/>
          <p:cNvSpPr txBox="1">
            <a:spLocks/>
          </p:cNvSpPr>
          <p:nvPr/>
        </p:nvSpPr>
        <p:spPr bwMode="auto">
          <a:xfrm>
            <a:off x="3132138" y="4875213"/>
            <a:ext cx="500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3" name="Заголовок 4"/>
          <p:cNvSpPr txBox="1">
            <a:spLocks/>
          </p:cNvSpPr>
          <p:nvPr/>
        </p:nvSpPr>
        <p:spPr bwMode="auto">
          <a:xfrm>
            <a:off x="7616825" y="4937125"/>
            <a:ext cx="836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Al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79" name="Заголовок 4"/>
          <p:cNvSpPr txBox="1">
            <a:spLocks/>
          </p:cNvSpPr>
          <p:nvPr/>
        </p:nvSpPr>
        <p:spPr bwMode="auto">
          <a:xfrm>
            <a:off x="6638925" y="4903788"/>
            <a:ext cx="116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Mg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0" name="Заголовок 4"/>
          <p:cNvSpPr txBox="1">
            <a:spLocks/>
          </p:cNvSpPr>
          <p:nvPr/>
        </p:nvSpPr>
        <p:spPr bwMode="auto">
          <a:xfrm>
            <a:off x="11113" y="5762625"/>
            <a:ext cx="638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P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1" name="Заголовок 4"/>
          <p:cNvSpPr txBox="1">
            <a:spLocks/>
          </p:cNvSpPr>
          <p:nvPr/>
        </p:nvSpPr>
        <p:spPr bwMode="auto">
          <a:xfrm>
            <a:off x="573088" y="5762625"/>
            <a:ext cx="45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2" name="Заголовок 4"/>
          <p:cNvSpPr txBox="1">
            <a:spLocks/>
          </p:cNvSpPr>
          <p:nvPr/>
        </p:nvSpPr>
        <p:spPr bwMode="auto">
          <a:xfrm>
            <a:off x="739775" y="5741988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3" name="Заголовок 4"/>
          <p:cNvSpPr txBox="1">
            <a:spLocks/>
          </p:cNvSpPr>
          <p:nvPr/>
        </p:nvSpPr>
        <p:spPr bwMode="auto">
          <a:xfrm>
            <a:off x="1585913" y="5718175"/>
            <a:ext cx="822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Ar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4" name="Заголовок 4"/>
          <p:cNvSpPr txBox="1">
            <a:spLocks/>
          </p:cNvSpPr>
          <p:nvPr/>
        </p:nvSpPr>
        <p:spPr bwMode="auto">
          <a:xfrm>
            <a:off x="2233613" y="5741988"/>
            <a:ext cx="7572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K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5" name="Заголовок 4"/>
          <p:cNvSpPr txBox="1">
            <a:spLocks/>
          </p:cNvSpPr>
          <p:nvPr/>
        </p:nvSpPr>
        <p:spPr bwMode="auto">
          <a:xfrm>
            <a:off x="2817813" y="5741988"/>
            <a:ext cx="9191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6" name="Заголовок 4"/>
          <p:cNvSpPr txBox="1">
            <a:spLocks/>
          </p:cNvSpPr>
          <p:nvPr/>
        </p:nvSpPr>
        <p:spPr bwMode="auto">
          <a:xfrm>
            <a:off x="3630613" y="5741988"/>
            <a:ext cx="728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Sc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7" name="Заголовок 4"/>
          <p:cNvSpPr txBox="1">
            <a:spLocks/>
          </p:cNvSpPr>
          <p:nvPr/>
        </p:nvSpPr>
        <p:spPr bwMode="auto">
          <a:xfrm>
            <a:off x="4235450" y="5741988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Ti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8" name="Заголовок 4"/>
          <p:cNvSpPr txBox="1">
            <a:spLocks/>
          </p:cNvSpPr>
          <p:nvPr/>
        </p:nvSpPr>
        <p:spPr bwMode="auto">
          <a:xfrm>
            <a:off x="4657725" y="5757863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V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9" name="Заголовок 4"/>
          <p:cNvSpPr txBox="1">
            <a:spLocks/>
          </p:cNvSpPr>
          <p:nvPr/>
        </p:nvSpPr>
        <p:spPr bwMode="auto">
          <a:xfrm>
            <a:off x="5219700" y="5730875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0" name="Заголовок 4"/>
          <p:cNvSpPr txBox="1">
            <a:spLocks/>
          </p:cNvSpPr>
          <p:nvPr/>
        </p:nvSpPr>
        <p:spPr bwMode="auto">
          <a:xfrm>
            <a:off x="5867400" y="5703888"/>
            <a:ext cx="1384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Mn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1" name="Заголовок 4"/>
          <p:cNvSpPr txBox="1">
            <a:spLocks/>
          </p:cNvSpPr>
          <p:nvPr/>
        </p:nvSpPr>
        <p:spPr bwMode="auto">
          <a:xfrm>
            <a:off x="8307388" y="4937125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2" name="Заголовок 4"/>
          <p:cNvSpPr txBox="1">
            <a:spLocks/>
          </p:cNvSpPr>
          <p:nvPr/>
        </p:nvSpPr>
        <p:spPr bwMode="auto">
          <a:xfrm>
            <a:off x="6723063" y="5703888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3" name="Заголовок 4"/>
          <p:cNvSpPr txBox="1">
            <a:spLocks/>
          </p:cNvSpPr>
          <p:nvPr/>
        </p:nvSpPr>
        <p:spPr bwMode="auto">
          <a:xfrm>
            <a:off x="7437438" y="5715000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4" name="Заголовок 4"/>
          <p:cNvSpPr txBox="1">
            <a:spLocks/>
          </p:cNvSpPr>
          <p:nvPr/>
        </p:nvSpPr>
        <p:spPr bwMode="auto">
          <a:xfrm>
            <a:off x="8105775" y="5715000"/>
            <a:ext cx="13827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3343" name="Заголовок 1"/>
          <p:cNvSpPr txBox="1">
            <a:spLocks/>
          </p:cNvSpPr>
          <p:nvPr/>
        </p:nvSpPr>
        <p:spPr bwMode="auto">
          <a:xfrm>
            <a:off x="2425700" y="1341438"/>
            <a:ext cx="34417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br>
              <a:rPr lang="ru-RU" altLang="ru-RU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altLang="ru-RU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000" b="1">
                <a:latin typeface="Arial" panose="020B0604020202020204" pitchFamily="34" charset="0"/>
                <a:cs typeface="Arial" panose="020B0604020202020204" pitchFamily="34" charset="0"/>
              </a:rPr>
              <a:t>Магний</a:t>
            </a:r>
            <a:endParaRPr lang="ru-RU" altLang="ru-RU" sz="4000" b="1"/>
          </a:p>
        </p:txBody>
      </p:sp>
    </p:spTree>
  </p:cSld>
  <p:clrMapOvr>
    <a:masterClrMapping/>
  </p:clrMapOvr>
  <p:transition advTm="66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77 -0.00857 L -0.00677 -0.00857 C -0.00781 -0.05046 -0.00816 -0.09213 -0.0099 -0.1338 C -0.01059 -0.14815 -0.01302 -0.14954 -0.01771 -0.16042 C -0.01875 -0.16319 -0.01944 -0.1662 -0.02066 -0.16875 C -0.02309 -0.17315 -0.02604 -0.17685 -0.02847 -0.18102 C -0.03108 -0.18565 -0.03299 -0.19097 -0.03611 -0.19537 C -0.04514 -0.2081 -0.06215 -0.22708 -0.07309 -0.23843 C -0.08368 -0.24954 -0.09375 -0.26204 -0.10538 -0.2713 C -0.1224 -0.28472 -0.1158 -0.27917 -0.12535 -0.28773 C -0.13229 -0.30301 -0.12674 -0.29352 -0.13611 -0.30417 C -0.14045 -0.3088 -0.13802 -0.30857 -0.14375 -0.31227 C -0.1493 -0.31597 -0.15972 -0.31597 -0.16389 -0.31644 C -0.17361 -0.31736 -0.18333 -0.31782 -0.19305 -0.31852 C -0.19722 -0.31991 -0.20121 -0.32153 -0.20538 -0.32245 C -0.21146 -0.32384 -0.21632 -0.32477 -0.22222 -0.32662 L -0.24844 -0.33472 C -0.25347 -0.33634 -0.25885 -0.33681 -0.26389 -0.33889 C -0.27222 -0.34236 -0.28003 -0.34815 -0.28837 -0.35116 C -0.29844 -0.35509 -0.30052 -0.35509 -0.31007 -0.36157 C -0.31163 -0.3625 -0.31302 -0.36435 -0.31458 -0.36551 C -0.31979 -0.37593 -0.32031 -0.37639 -0.32535 -0.39236 C -0.32621 -0.39491 -0.32587 -0.39815 -0.32691 -0.40046 C -0.33055 -0.40857 -0.33559 -0.41505 -0.33924 -0.42315 C -0.35174 -0.45 -0.34305 -0.43634 -0.35156 -0.46412 C -0.35521 -0.47593 -0.36146 -0.48657 -0.36389 -0.49884 C -0.36441 -0.50162 -0.36458 -0.50463 -0.36545 -0.50718 C -0.36667 -0.51134 -0.36892 -0.51505 -0.36996 -0.51944 C -0.38281 -0.5706 -0.36962 -0.52315 -0.37621 -0.55833 C -0.37691 -0.56204 -0.37812 -0.56528 -0.37917 -0.56875 C -0.37969 -0.58773 -0.37986 -0.60694 -0.38073 -0.62616 C -0.3809 -0.62824 -0.38194 -0.63009 -0.38229 -0.63218 C -0.38299 -0.63565 -0.38316 -0.63912 -0.38385 -0.64259 C -0.38472 -0.64607 -0.38507 -0.65 -0.38698 -0.65278 C -0.39184 -0.66065 -0.40868 -0.65694 -0.41146 -0.65694 L -0.41146 -0.65694 " pathEditMode="relative" ptsTypes="AAAAAAAAAAAAAAAAAAAAAAAAAAAAAAAAAAAA">
                                      <p:cBhvr>
                                        <p:cTn id="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575" y="404813"/>
            <a:ext cx="3279775" cy="202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Заголовок 4"/>
          <p:cNvSpPr>
            <a:spLocks noGrp="1"/>
          </p:cNvSpPr>
          <p:nvPr>
            <p:ph type="title" idx="4294967295"/>
          </p:nvPr>
        </p:nvSpPr>
        <p:spPr>
          <a:xfrm>
            <a:off x="-214313" y="4829175"/>
            <a:ext cx="971551" cy="1143000"/>
          </a:xfrm>
        </p:spPr>
        <p:txBody>
          <a:bodyPr/>
          <a:lstStyle/>
          <a:p>
            <a:r>
              <a:rPr lang="en-US" altLang="ru-RU" sz="4800" b="1"/>
              <a:t>H</a:t>
            </a:r>
            <a:endParaRPr lang="ru-RU" altLang="ru-RU" sz="4800" b="1"/>
          </a:p>
        </p:txBody>
      </p:sp>
      <p:sp>
        <p:nvSpPr>
          <p:cNvPr id="13" name="Заголовок 4"/>
          <p:cNvSpPr txBox="1">
            <a:spLocks/>
          </p:cNvSpPr>
          <p:nvPr/>
        </p:nvSpPr>
        <p:spPr bwMode="auto">
          <a:xfrm>
            <a:off x="3492500" y="4883150"/>
            <a:ext cx="7572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4"/>
          <p:cNvSpPr txBox="1">
            <a:spLocks/>
          </p:cNvSpPr>
          <p:nvPr/>
        </p:nvSpPr>
        <p:spPr bwMode="auto">
          <a:xfrm>
            <a:off x="438150" y="4826000"/>
            <a:ext cx="10080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He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4"/>
          <p:cNvSpPr txBox="1">
            <a:spLocks/>
          </p:cNvSpPr>
          <p:nvPr/>
        </p:nvSpPr>
        <p:spPr bwMode="auto">
          <a:xfrm>
            <a:off x="4140200" y="4878388"/>
            <a:ext cx="469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4"/>
          <p:cNvSpPr txBox="1">
            <a:spLocks/>
          </p:cNvSpPr>
          <p:nvPr/>
        </p:nvSpPr>
        <p:spPr bwMode="auto">
          <a:xfrm>
            <a:off x="1271588" y="4835525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Li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4"/>
          <p:cNvSpPr txBox="1">
            <a:spLocks/>
          </p:cNvSpPr>
          <p:nvPr/>
        </p:nvSpPr>
        <p:spPr bwMode="auto">
          <a:xfrm>
            <a:off x="4572000" y="4868863"/>
            <a:ext cx="5762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4"/>
          <p:cNvSpPr txBox="1">
            <a:spLocks/>
          </p:cNvSpPr>
          <p:nvPr/>
        </p:nvSpPr>
        <p:spPr bwMode="auto">
          <a:xfrm>
            <a:off x="2627313" y="4875213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9" name="Заголовок 4"/>
          <p:cNvSpPr txBox="1">
            <a:spLocks/>
          </p:cNvSpPr>
          <p:nvPr/>
        </p:nvSpPr>
        <p:spPr bwMode="auto">
          <a:xfrm>
            <a:off x="5029200" y="4903788"/>
            <a:ext cx="969963" cy="113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0" name="Заголовок 4"/>
          <p:cNvSpPr txBox="1">
            <a:spLocks/>
          </p:cNvSpPr>
          <p:nvPr/>
        </p:nvSpPr>
        <p:spPr bwMode="auto">
          <a:xfrm>
            <a:off x="5816600" y="4918075"/>
            <a:ext cx="1079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1" name="Заголовок 4"/>
          <p:cNvSpPr txBox="1">
            <a:spLocks/>
          </p:cNvSpPr>
          <p:nvPr/>
        </p:nvSpPr>
        <p:spPr bwMode="auto">
          <a:xfrm>
            <a:off x="1754188" y="4849813"/>
            <a:ext cx="1262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Заголовок 4"/>
          <p:cNvSpPr txBox="1">
            <a:spLocks/>
          </p:cNvSpPr>
          <p:nvPr/>
        </p:nvSpPr>
        <p:spPr bwMode="auto">
          <a:xfrm>
            <a:off x="3132138" y="4875213"/>
            <a:ext cx="500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3" name="Заголовок 4"/>
          <p:cNvSpPr txBox="1">
            <a:spLocks/>
          </p:cNvSpPr>
          <p:nvPr/>
        </p:nvSpPr>
        <p:spPr bwMode="auto">
          <a:xfrm>
            <a:off x="7616825" y="4937125"/>
            <a:ext cx="836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Al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79" name="Заголовок 4"/>
          <p:cNvSpPr txBox="1">
            <a:spLocks/>
          </p:cNvSpPr>
          <p:nvPr/>
        </p:nvSpPr>
        <p:spPr bwMode="auto">
          <a:xfrm>
            <a:off x="6638925" y="4903788"/>
            <a:ext cx="116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Mg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0" name="Заголовок 4"/>
          <p:cNvSpPr txBox="1">
            <a:spLocks/>
          </p:cNvSpPr>
          <p:nvPr/>
        </p:nvSpPr>
        <p:spPr bwMode="auto">
          <a:xfrm>
            <a:off x="11113" y="5762625"/>
            <a:ext cx="638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P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1" name="Заголовок 4"/>
          <p:cNvSpPr txBox="1">
            <a:spLocks/>
          </p:cNvSpPr>
          <p:nvPr/>
        </p:nvSpPr>
        <p:spPr bwMode="auto">
          <a:xfrm>
            <a:off x="573088" y="5762625"/>
            <a:ext cx="45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2" name="Заголовок 4"/>
          <p:cNvSpPr txBox="1">
            <a:spLocks/>
          </p:cNvSpPr>
          <p:nvPr/>
        </p:nvSpPr>
        <p:spPr bwMode="auto">
          <a:xfrm>
            <a:off x="739775" y="5741988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3" name="Заголовок 4"/>
          <p:cNvSpPr txBox="1">
            <a:spLocks/>
          </p:cNvSpPr>
          <p:nvPr/>
        </p:nvSpPr>
        <p:spPr bwMode="auto">
          <a:xfrm>
            <a:off x="1585913" y="5718175"/>
            <a:ext cx="822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Ar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4" name="Заголовок 4"/>
          <p:cNvSpPr txBox="1">
            <a:spLocks/>
          </p:cNvSpPr>
          <p:nvPr/>
        </p:nvSpPr>
        <p:spPr bwMode="auto">
          <a:xfrm>
            <a:off x="2233613" y="5741988"/>
            <a:ext cx="7572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K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5" name="Заголовок 4"/>
          <p:cNvSpPr txBox="1">
            <a:spLocks/>
          </p:cNvSpPr>
          <p:nvPr/>
        </p:nvSpPr>
        <p:spPr bwMode="auto">
          <a:xfrm>
            <a:off x="2817813" y="5741988"/>
            <a:ext cx="9191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6" name="Заголовок 4"/>
          <p:cNvSpPr txBox="1">
            <a:spLocks/>
          </p:cNvSpPr>
          <p:nvPr/>
        </p:nvSpPr>
        <p:spPr bwMode="auto">
          <a:xfrm>
            <a:off x="3630613" y="5741988"/>
            <a:ext cx="728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Sc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7" name="Заголовок 4"/>
          <p:cNvSpPr txBox="1">
            <a:spLocks/>
          </p:cNvSpPr>
          <p:nvPr/>
        </p:nvSpPr>
        <p:spPr bwMode="auto">
          <a:xfrm>
            <a:off x="4235450" y="5741988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Ti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8" name="Заголовок 4"/>
          <p:cNvSpPr txBox="1">
            <a:spLocks/>
          </p:cNvSpPr>
          <p:nvPr/>
        </p:nvSpPr>
        <p:spPr bwMode="auto">
          <a:xfrm>
            <a:off x="4657725" y="5757863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V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9" name="Заголовок 4"/>
          <p:cNvSpPr txBox="1">
            <a:spLocks/>
          </p:cNvSpPr>
          <p:nvPr/>
        </p:nvSpPr>
        <p:spPr bwMode="auto">
          <a:xfrm>
            <a:off x="5219700" y="5730875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0" name="Заголовок 4"/>
          <p:cNvSpPr txBox="1">
            <a:spLocks/>
          </p:cNvSpPr>
          <p:nvPr/>
        </p:nvSpPr>
        <p:spPr bwMode="auto">
          <a:xfrm>
            <a:off x="5867400" y="5703888"/>
            <a:ext cx="1384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Mn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1" name="Заголовок 4"/>
          <p:cNvSpPr txBox="1">
            <a:spLocks/>
          </p:cNvSpPr>
          <p:nvPr/>
        </p:nvSpPr>
        <p:spPr bwMode="auto">
          <a:xfrm>
            <a:off x="8307388" y="4937125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2" name="Заголовок 4"/>
          <p:cNvSpPr txBox="1">
            <a:spLocks/>
          </p:cNvSpPr>
          <p:nvPr/>
        </p:nvSpPr>
        <p:spPr bwMode="auto">
          <a:xfrm>
            <a:off x="6723063" y="5703888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3" name="Заголовок 4"/>
          <p:cNvSpPr txBox="1">
            <a:spLocks/>
          </p:cNvSpPr>
          <p:nvPr/>
        </p:nvSpPr>
        <p:spPr bwMode="auto">
          <a:xfrm>
            <a:off x="7437438" y="5715000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4" name="Заголовок 4"/>
          <p:cNvSpPr txBox="1">
            <a:spLocks/>
          </p:cNvSpPr>
          <p:nvPr/>
        </p:nvSpPr>
        <p:spPr bwMode="auto">
          <a:xfrm>
            <a:off x="8105775" y="5715000"/>
            <a:ext cx="13827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4367" name="Заголовок 1"/>
          <p:cNvSpPr txBox="1">
            <a:spLocks/>
          </p:cNvSpPr>
          <p:nvPr/>
        </p:nvSpPr>
        <p:spPr bwMode="auto">
          <a:xfrm>
            <a:off x="2333625" y="1628775"/>
            <a:ext cx="35655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br>
              <a:rPr lang="ru-RU" altLang="ru-RU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4000" b="1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altLang="ru-RU" sz="20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000" b="1">
                <a:latin typeface="Arial" panose="020B0604020202020204" pitchFamily="34" charset="0"/>
                <a:cs typeface="Arial" panose="020B0604020202020204" pitchFamily="34" charset="0"/>
              </a:rPr>
              <a:t>Алюминий</a:t>
            </a:r>
            <a:endParaRPr lang="ru-RU" altLang="ru-RU" sz="4000" b="1"/>
          </a:p>
        </p:txBody>
      </p:sp>
    </p:spTree>
  </p:cSld>
  <p:clrMapOvr>
    <a:masterClrMapping/>
  </p:clrMapOvr>
  <p:transition advTm="66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0.01921 L 0.00295 0.01921 C 0.00034 0.01296 -0.00226 0.00695 -0.00487 0.0007 C -0.01025 -0.01296 -0.00539 -0.00255 -0.01094 -0.01366 C -0.02066 -0.05255 -0.00695 0.0044 -0.01407 -0.11829 C -0.01424 -0.12176 -0.01719 -0.12361 -0.01875 -0.12639 C -0.0198 -0.12847 -0.02101 -0.13055 -0.02171 -0.13264 C -0.02483 -0.14074 -0.02153 -0.14051 -0.02796 -0.14907 C -0.03004 -0.15185 -0.03299 -0.15324 -0.03559 -0.15532 C -0.04375 -0.16134 -0.04671 -0.16134 -0.05712 -0.16759 C -0.06025 -0.16944 -0.0632 -0.17176 -0.06632 -0.17361 C -0.07639 -0.17963 -0.06493 -0.1713 -0.07709 -0.17778 C -0.08039 -0.1794 -0.08334 -0.18194 -0.08646 -0.18403 C -0.08993 -0.18611 -0.09358 -0.18773 -0.09723 -0.19005 C -0.10191 -0.19329 -0.10608 -0.19745 -0.11094 -0.20023 C -0.11441 -0.20231 -0.11823 -0.20278 -0.12171 -0.2044 C -0.14306 -0.21389 -0.12518 -0.20694 -0.1448 -0.21667 C -0.15868 -0.22361 -0.15677 -0.22176 -0.16945 -0.22708 C -0.20834 -0.24305 -0.19115 -0.23866 -0.2125 -0.24329 C -0.24271 -0.28356 -0.20938 -0.2412 -0.32952 -0.24954 C -0.33125 -0.24977 -0.33125 -0.25393 -0.33264 -0.25579 C -0.33594 -0.26065 -0.34341 -0.27014 -0.34341 -0.27014 C -0.34427 -0.27268 -0.34566 -0.27546 -0.34636 -0.27824 C -0.3474 -0.28148 -0.34914 -0.29398 -0.34948 -0.29676 C -0.34844 -0.3118 -0.34809 -0.32685 -0.34636 -0.3419 C -0.34601 -0.34606 -0.3441 -0.35 -0.34341 -0.35417 C -0.34271 -0.35741 -0.34237 -0.36088 -0.34184 -0.36435 C -0.34132 -0.36713 -0.3408 -0.36991 -0.34028 -0.37268 C -0.3448 -0.39583 -0.34809 -0.41968 -0.35417 -0.44236 C -0.35504 -0.4456 -0.35834 -0.4463 -0.36025 -0.44838 C -0.3665 -0.45509 -0.37275 -0.46204 -0.37865 -0.46898 C -0.38907 -0.48079 -0.37657 -0.46921 -0.39098 -0.48333 C -0.3941 -0.48611 -0.39723 -0.48889 -0.40018 -0.49143 C -0.40226 -0.4956 -0.40521 -0.49907 -0.40643 -0.50393 C -0.40868 -0.51296 -0.4073 -0.5081 -0.41112 -0.51829 C -0.41146 -0.52083 -0.41181 -0.52384 -0.4125 -0.52639 C -0.42032 -0.55069 -0.41945 -0.54329 -0.42952 -0.56528 C -0.4323 -0.5713 -0.43421 -0.57801 -0.43716 -0.5838 C -0.4382 -0.58565 -0.4533 -0.60926 -0.45573 -0.61042 C -0.45816 -0.6118 -0.46077 -0.61296 -0.46337 -0.61458 C -0.46546 -0.61574 -0.46737 -0.61759 -0.46945 -0.61875 C -0.47205 -0.61968 -0.47466 -0.62014 -0.47726 -0.6206 C -0.48021 -0.62268 -0.48351 -0.62454 -0.48646 -0.62685 C -0.48768 -0.62778 -0.4882 -0.63009 -0.48959 -0.63102 C -0.49237 -0.63287 -0.49879 -0.63495 -0.49879 -0.63495 C -0.49983 -0.63634 -0.50087 -0.63773 -0.50174 -0.63912 C -0.504 -0.64282 -0.50521 -0.64838 -0.50955 -0.6493 C -0.53403 -0.65509 -0.53108 -0.64051 -0.53108 -0.66366 L -0.53108 -0.66366 " pathEditMode="relative" ptsTypes="AAAAAAAAAAAAAAAAAAAAAAAAAAAAAAAAAAAAAAAAAAAAAAAAA">
                                      <p:cBhvr>
                                        <p:cTn id="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688" y="188913"/>
            <a:ext cx="3217862" cy="203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Заголовок 1"/>
          <p:cNvSpPr txBox="1">
            <a:spLocks/>
          </p:cNvSpPr>
          <p:nvPr/>
        </p:nvSpPr>
        <p:spPr bwMode="auto">
          <a:xfrm>
            <a:off x="2538413" y="1104900"/>
            <a:ext cx="3255962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br>
              <a:rPr lang="ru-RU" altLang="ru-RU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4000" b="1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altLang="ru-RU" sz="20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000" b="1">
                <a:latin typeface="Arial" panose="020B0604020202020204" pitchFamily="34" charset="0"/>
                <a:cs typeface="Arial" panose="020B0604020202020204" pitchFamily="34" charset="0"/>
              </a:rPr>
              <a:t>Кремний</a:t>
            </a:r>
            <a:endParaRPr lang="ru-RU" altLang="ru-RU" sz="4000" b="1"/>
          </a:p>
        </p:txBody>
      </p:sp>
      <p:sp>
        <p:nvSpPr>
          <p:cNvPr id="15364" name="Заголовок 4"/>
          <p:cNvSpPr>
            <a:spLocks noGrp="1"/>
          </p:cNvSpPr>
          <p:nvPr>
            <p:ph type="title" idx="4294967295"/>
          </p:nvPr>
        </p:nvSpPr>
        <p:spPr>
          <a:xfrm>
            <a:off x="-214313" y="4829175"/>
            <a:ext cx="971551" cy="1143000"/>
          </a:xfrm>
        </p:spPr>
        <p:txBody>
          <a:bodyPr/>
          <a:lstStyle/>
          <a:p>
            <a:r>
              <a:rPr lang="en-US" altLang="ru-RU" sz="4800" b="1"/>
              <a:t>H</a:t>
            </a:r>
            <a:endParaRPr lang="ru-RU" altLang="ru-RU" sz="4800" b="1"/>
          </a:p>
        </p:txBody>
      </p:sp>
      <p:sp>
        <p:nvSpPr>
          <p:cNvPr id="13" name="Заголовок 4"/>
          <p:cNvSpPr txBox="1">
            <a:spLocks/>
          </p:cNvSpPr>
          <p:nvPr/>
        </p:nvSpPr>
        <p:spPr bwMode="auto">
          <a:xfrm>
            <a:off x="3492500" y="4883150"/>
            <a:ext cx="7572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4"/>
          <p:cNvSpPr txBox="1">
            <a:spLocks/>
          </p:cNvSpPr>
          <p:nvPr/>
        </p:nvSpPr>
        <p:spPr bwMode="auto">
          <a:xfrm>
            <a:off x="438150" y="4826000"/>
            <a:ext cx="10080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He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4"/>
          <p:cNvSpPr txBox="1">
            <a:spLocks/>
          </p:cNvSpPr>
          <p:nvPr/>
        </p:nvSpPr>
        <p:spPr bwMode="auto">
          <a:xfrm>
            <a:off x="4140200" y="4878388"/>
            <a:ext cx="469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4"/>
          <p:cNvSpPr txBox="1">
            <a:spLocks/>
          </p:cNvSpPr>
          <p:nvPr/>
        </p:nvSpPr>
        <p:spPr bwMode="auto">
          <a:xfrm>
            <a:off x="1271588" y="4835525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Li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4"/>
          <p:cNvSpPr txBox="1">
            <a:spLocks/>
          </p:cNvSpPr>
          <p:nvPr/>
        </p:nvSpPr>
        <p:spPr bwMode="auto">
          <a:xfrm>
            <a:off x="4572000" y="4868863"/>
            <a:ext cx="5762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4"/>
          <p:cNvSpPr txBox="1">
            <a:spLocks/>
          </p:cNvSpPr>
          <p:nvPr/>
        </p:nvSpPr>
        <p:spPr bwMode="auto">
          <a:xfrm>
            <a:off x="2627313" y="4875213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9" name="Заголовок 4"/>
          <p:cNvSpPr txBox="1">
            <a:spLocks/>
          </p:cNvSpPr>
          <p:nvPr/>
        </p:nvSpPr>
        <p:spPr bwMode="auto">
          <a:xfrm>
            <a:off x="5029200" y="4903788"/>
            <a:ext cx="969963" cy="113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0" name="Заголовок 4"/>
          <p:cNvSpPr txBox="1">
            <a:spLocks/>
          </p:cNvSpPr>
          <p:nvPr/>
        </p:nvSpPr>
        <p:spPr bwMode="auto">
          <a:xfrm>
            <a:off x="5816600" y="4918075"/>
            <a:ext cx="1079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1" name="Заголовок 4"/>
          <p:cNvSpPr txBox="1">
            <a:spLocks/>
          </p:cNvSpPr>
          <p:nvPr/>
        </p:nvSpPr>
        <p:spPr bwMode="auto">
          <a:xfrm>
            <a:off x="1922463" y="4849813"/>
            <a:ext cx="92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Заголовок 4"/>
          <p:cNvSpPr txBox="1">
            <a:spLocks/>
          </p:cNvSpPr>
          <p:nvPr/>
        </p:nvSpPr>
        <p:spPr bwMode="auto">
          <a:xfrm>
            <a:off x="3132138" y="4875213"/>
            <a:ext cx="500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3" name="Заголовок 4"/>
          <p:cNvSpPr txBox="1">
            <a:spLocks/>
          </p:cNvSpPr>
          <p:nvPr/>
        </p:nvSpPr>
        <p:spPr bwMode="auto">
          <a:xfrm>
            <a:off x="7616825" y="4937125"/>
            <a:ext cx="836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Al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79" name="Заголовок 4"/>
          <p:cNvSpPr txBox="1">
            <a:spLocks/>
          </p:cNvSpPr>
          <p:nvPr/>
        </p:nvSpPr>
        <p:spPr bwMode="auto">
          <a:xfrm>
            <a:off x="6638925" y="4903788"/>
            <a:ext cx="116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Mg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0" name="Заголовок 4"/>
          <p:cNvSpPr txBox="1">
            <a:spLocks/>
          </p:cNvSpPr>
          <p:nvPr/>
        </p:nvSpPr>
        <p:spPr bwMode="auto">
          <a:xfrm>
            <a:off x="11113" y="5762625"/>
            <a:ext cx="638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P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1" name="Заголовок 4"/>
          <p:cNvSpPr txBox="1">
            <a:spLocks/>
          </p:cNvSpPr>
          <p:nvPr/>
        </p:nvSpPr>
        <p:spPr bwMode="auto">
          <a:xfrm>
            <a:off x="573088" y="5762625"/>
            <a:ext cx="45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2" name="Заголовок 4"/>
          <p:cNvSpPr txBox="1">
            <a:spLocks/>
          </p:cNvSpPr>
          <p:nvPr/>
        </p:nvSpPr>
        <p:spPr bwMode="auto">
          <a:xfrm>
            <a:off x="739775" y="5741988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3" name="Заголовок 4"/>
          <p:cNvSpPr txBox="1">
            <a:spLocks/>
          </p:cNvSpPr>
          <p:nvPr/>
        </p:nvSpPr>
        <p:spPr bwMode="auto">
          <a:xfrm>
            <a:off x="1585913" y="5718175"/>
            <a:ext cx="822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Ar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4" name="Заголовок 4"/>
          <p:cNvSpPr txBox="1">
            <a:spLocks/>
          </p:cNvSpPr>
          <p:nvPr/>
        </p:nvSpPr>
        <p:spPr bwMode="auto">
          <a:xfrm>
            <a:off x="2233613" y="5741988"/>
            <a:ext cx="7572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K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5" name="Заголовок 4"/>
          <p:cNvSpPr txBox="1">
            <a:spLocks/>
          </p:cNvSpPr>
          <p:nvPr/>
        </p:nvSpPr>
        <p:spPr bwMode="auto">
          <a:xfrm>
            <a:off x="2817813" y="5741988"/>
            <a:ext cx="9191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6" name="Заголовок 4"/>
          <p:cNvSpPr txBox="1">
            <a:spLocks/>
          </p:cNvSpPr>
          <p:nvPr/>
        </p:nvSpPr>
        <p:spPr bwMode="auto">
          <a:xfrm>
            <a:off x="3630613" y="5741988"/>
            <a:ext cx="728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Sc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7" name="Заголовок 4"/>
          <p:cNvSpPr txBox="1">
            <a:spLocks/>
          </p:cNvSpPr>
          <p:nvPr/>
        </p:nvSpPr>
        <p:spPr bwMode="auto">
          <a:xfrm>
            <a:off x="4235450" y="5741988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Ti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8" name="Заголовок 4"/>
          <p:cNvSpPr txBox="1">
            <a:spLocks/>
          </p:cNvSpPr>
          <p:nvPr/>
        </p:nvSpPr>
        <p:spPr bwMode="auto">
          <a:xfrm>
            <a:off x="4657725" y="5757863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V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9" name="Заголовок 4"/>
          <p:cNvSpPr txBox="1">
            <a:spLocks/>
          </p:cNvSpPr>
          <p:nvPr/>
        </p:nvSpPr>
        <p:spPr bwMode="auto">
          <a:xfrm>
            <a:off x="5219700" y="5730875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0" name="Заголовок 4"/>
          <p:cNvSpPr txBox="1">
            <a:spLocks/>
          </p:cNvSpPr>
          <p:nvPr/>
        </p:nvSpPr>
        <p:spPr bwMode="auto">
          <a:xfrm>
            <a:off x="5867400" y="5703888"/>
            <a:ext cx="1384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Mn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1" name="Заголовок 4"/>
          <p:cNvSpPr txBox="1">
            <a:spLocks/>
          </p:cNvSpPr>
          <p:nvPr/>
        </p:nvSpPr>
        <p:spPr bwMode="auto">
          <a:xfrm>
            <a:off x="8307388" y="4937125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2" name="Заголовок 4"/>
          <p:cNvSpPr txBox="1">
            <a:spLocks/>
          </p:cNvSpPr>
          <p:nvPr/>
        </p:nvSpPr>
        <p:spPr bwMode="auto">
          <a:xfrm>
            <a:off x="6723063" y="5703888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3" name="Заголовок 4"/>
          <p:cNvSpPr txBox="1">
            <a:spLocks/>
          </p:cNvSpPr>
          <p:nvPr/>
        </p:nvSpPr>
        <p:spPr bwMode="auto">
          <a:xfrm>
            <a:off x="7437438" y="5715000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4" name="Заголовок 4"/>
          <p:cNvSpPr txBox="1">
            <a:spLocks/>
          </p:cNvSpPr>
          <p:nvPr/>
        </p:nvSpPr>
        <p:spPr bwMode="auto">
          <a:xfrm>
            <a:off x="8105775" y="5715000"/>
            <a:ext cx="13827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66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0.00301 L 0.00261 0.00301 C -0.00104 -0.00255 -0.00364 -0.00949 -0.00833 -0.01343 C -0.01423 -0.01875 -0.0217 -0.02014 -0.0283 -0.02384 C -0.03542 -0.02778 -0.04271 -0.03148 -0.04982 -0.03611 C -0.05347 -0.03843 -0.14583 -0.10069 -0.15746 -0.11204 C -0.16319 -0.11736 -0.16892 -0.12268 -0.17448 -0.12847 C -0.17969 -0.1338 -0.18455 -0.13958 -0.18976 -0.14491 C -0.19427 -0.1493 -0.19965 -0.15208 -0.20364 -0.15718 C -0.22448 -0.18241 -0.24722 -0.21968 -0.27135 -0.2412 C -0.32222 -0.28634 -0.32014 -0.28704 -0.37917 -0.32731 C -0.39913 -0.34097 -0.42014 -0.35231 -0.43906 -0.36852 C -0.44479 -0.37315 -0.45035 -0.37824 -0.45607 -0.38287 C -0.46406 -0.38912 -0.47274 -0.39444 -0.48055 -0.40116 C -0.48316 -0.40324 -0.48437 -0.40718 -0.4868 -0.40949 C -0.49201 -0.41435 -0.49618 -0.41435 -0.50069 -0.41968 C -0.50486 -0.425 -0.50885 -0.43055 -0.51302 -0.43611 C -0.51493 -0.43889 -0.51753 -0.4412 -0.5191 -0.44421 C -0.52153 -0.4493 -0.525 -0.45579 -0.52673 -0.46065 C -0.5276 -0.46273 -0.52778 -0.46481 -0.5283 -0.4669 C -0.52934 -0.48472 -0.53021 -0.50255 -0.53142 -0.52014 C -0.53212 -0.53125 -0.53316 -0.54213 -0.53455 -0.55301 C -0.53472 -0.55509 -0.53559 -0.55718 -0.53611 -0.55926 C -0.53767 -0.56736 -0.53923 -0.57569 -0.54062 -0.5838 C -0.54132 -0.58727 -0.54149 -0.59074 -0.54219 -0.59398 C -0.54305 -0.59768 -0.54427 -0.60093 -0.54531 -0.6044 C -0.55017 -0.62153 -0.5408 -0.59375 -0.55295 -0.62893 C -0.55399 -0.63171 -0.55521 -0.63426 -0.55607 -0.63704 C -0.56597 -0.67037 -0.55382 -0.63542 -0.56215 -0.65555 C -0.56389 -0.65972 -0.56493 -0.66412 -0.56684 -0.66782 C -0.56753 -0.66968 -0.5691 -0.67037 -0.56996 -0.67199 C -0.57482 -0.68287 -0.57378 -0.68958 -0.58212 -0.69468 C -0.58594 -0.69676 -0.58819 -0.69653 -0.59149 -0.69653 L -0.59288 -0.69653 " pathEditMode="relative" ptsTypes="AAAAAAAAAAAAAAAAAAAAAAAAAAAAAAAAAA">
                                      <p:cBhvr>
                                        <p:cTn id="6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688" y="188913"/>
            <a:ext cx="3217862" cy="203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Заголовок 1"/>
          <p:cNvSpPr txBox="1">
            <a:spLocks/>
          </p:cNvSpPr>
          <p:nvPr/>
        </p:nvSpPr>
        <p:spPr bwMode="auto">
          <a:xfrm>
            <a:off x="2538413" y="1104900"/>
            <a:ext cx="3255962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br>
              <a:rPr lang="ru-RU" altLang="ru-RU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4000" b="1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altLang="ru-RU" sz="20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000" b="1">
                <a:latin typeface="Arial" panose="020B0604020202020204" pitchFamily="34" charset="0"/>
                <a:cs typeface="Arial" panose="020B0604020202020204" pitchFamily="34" charset="0"/>
              </a:rPr>
              <a:t>Фосфор</a:t>
            </a:r>
            <a:endParaRPr lang="ru-RU" altLang="ru-RU" sz="4000" b="1"/>
          </a:p>
        </p:txBody>
      </p:sp>
      <p:sp>
        <p:nvSpPr>
          <p:cNvPr id="16388" name="Заголовок 4"/>
          <p:cNvSpPr>
            <a:spLocks noGrp="1"/>
          </p:cNvSpPr>
          <p:nvPr>
            <p:ph type="title" idx="4294967295"/>
          </p:nvPr>
        </p:nvSpPr>
        <p:spPr>
          <a:xfrm>
            <a:off x="-214313" y="4829175"/>
            <a:ext cx="971551" cy="1143000"/>
          </a:xfrm>
        </p:spPr>
        <p:txBody>
          <a:bodyPr/>
          <a:lstStyle/>
          <a:p>
            <a:r>
              <a:rPr lang="en-US" altLang="ru-RU" sz="4800" b="1"/>
              <a:t>H</a:t>
            </a:r>
            <a:endParaRPr lang="ru-RU" altLang="ru-RU" sz="4800" b="1"/>
          </a:p>
        </p:txBody>
      </p:sp>
      <p:sp>
        <p:nvSpPr>
          <p:cNvPr id="13" name="Заголовок 4"/>
          <p:cNvSpPr txBox="1">
            <a:spLocks/>
          </p:cNvSpPr>
          <p:nvPr/>
        </p:nvSpPr>
        <p:spPr bwMode="auto">
          <a:xfrm>
            <a:off x="3492500" y="4883150"/>
            <a:ext cx="7572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4"/>
          <p:cNvSpPr txBox="1">
            <a:spLocks/>
          </p:cNvSpPr>
          <p:nvPr/>
        </p:nvSpPr>
        <p:spPr bwMode="auto">
          <a:xfrm>
            <a:off x="438150" y="4826000"/>
            <a:ext cx="10080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He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4"/>
          <p:cNvSpPr txBox="1">
            <a:spLocks/>
          </p:cNvSpPr>
          <p:nvPr/>
        </p:nvSpPr>
        <p:spPr bwMode="auto">
          <a:xfrm>
            <a:off x="4140200" y="4878388"/>
            <a:ext cx="469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4"/>
          <p:cNvSpPr txBox="1">
            <a:spLocks/>
          </p:cNvSpPr>
          <p:nvPr/>
        </p:nvSpPr>
        <p:spPr bwMode="auto">
          <a:xfrm>
            <a:off x="1271588" y="4835525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Li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4"/>
          <p:cNvSpPr txBox="1">
            <a:spLocks/>
          </p:cNvSpPr>
          <p:nvPr/>
        </p:nvSpPr>
        <p:spPr bwMode="auto">
          <a:xfrm>
            <a:off x="4572000" y="4868863"/>
            <a:ext cx="5762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4"/>
          <p:cNvSpPr txBox="1">
            <a:spLocks/>
          </p:cNvSpPr>
          <p:nvPr/>
        </p:nvSpPr>
        <p:spPr bwMode="auto">
          <a:xfrm>
            <a:off x="2627313" y="4875213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9" name="Заголовок 4"/>
          <p:cNvSpPr txBox="1">
            <a:spLocks/>
          </p:cNvSpPr>
          <p:nvPr/>
        </p:nvSpPr>
        <p:spPr bwMode="auto">
          <a:xfrm>
            <a:off x="5029200" y="4903788"/>
            <a:ext cx="969963" cy="113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0" name="Заголовок 4"/>
          <p:cNvSpPr txBox="1">
            <a:spLocks/>
          </p:cNvSpPr>
          <p:nvPr/>
        </p:nvSpPr>
        <p:spPr bwMode="auto">
          <a:xfrm>
            <a:off x="5816600" y="4918075"/>
            <a:ext cx="1079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1" name="Заголовок 4"/>
          <p:cNvSpPr txBox="1">
            <a:spLocks/>
          </p:cNvSpPr>
          <p:nvPr/>
        </p:nvSpPr>
        <p:spPr bwMode="auto">
          <a:xfrm>
            <a:off x="1922463" y="4849813"/>
            <a:ext cx="92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Заголовок 4"/>
          <p:cNvSpPr txBox="1">
            <a:spLocks/>
          </p:cNvSpPr>
          <p:nvPr/>
        </p:nvSpPr>
        <p:spPr bwMode="auto">
          <a:xfrm>
            <a:off x="3132138" y="4875213"/>
            <a:ext cx="500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3" name="Заголовок 4"/>
          <p:cNvSpPr txBox="1">
            <a:spLocks/>
          </p:cNvSpPr>
          <p:nvPr/>
        </p:nvSpPr>
        <p:spPr bwMode="auto">
          <a:xfrm>
            <a:off x="7616825" y="4937125"/>
            <a:ext cx="836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Al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79" name="Заголовок 4"/>
          <p:cNvSpPr txBox="1">
            <a:spLocks/>
          </p:cNvSpPr>
          <p:nvPr/>
        </p:nvSpPr>
        <p:spPr bwMode="auto">
          <a:xfrm>
            <a:off x="6638925" y="4903788"/>
            <a:ext cx="116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Mg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0" name="Заголовок 4"/>
          <p:cNvSpPr txBox="1">
            <a:spLocks/>
          </p:cNvSpPr>
          <p:nvPr/>
        </p:nvSpPr>
        <p:spPr bwMode="auto">
          <a:xfrm>
            <a:off x="11113" y="5762625"/>
            <a:ext cx="638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P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1" name="Заголовок 4"/>
          <p:cNvSpPr txBox="1">
            <a:spLocks/>
          </p:cNvSpPr>
          <p:nvPr/>
        </p:nvSpPr>
        <p:spPr bwMode="auto">
          <a:xfrm>
            <a:off x="573088" y="5762625"/>
            <a:ext cx="45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2" name="Заголовок 4"/>
          <p:cNvSpPr txBox="1">
            <a:spLocks/>
          </p:cNvSpPr>
          <p:nvPr/>
        </p:nvSpPr>
        <p:spPr bwMode="auto">
          <a:xfrm>
            <a:off x="739775" y="5741988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3" name="Заголовок 4"/>
          <p:cNvSpPr txBox="1">
            <a:spLocks/>
          </p:cNvSpPr>
          <p:nvPr/>
        </p:nvSpPr>
        <p:spPr bwMode="auto">
          <a:xfrm>
            <a:off x="1585913" y="5718175"/>
            <a:ext cx="822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Ar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4" name="Заголовок 4"/>
          <p:cNvSpPr txBox="1">
            <a:spLocks/>
          </p:cNvSpPr>
          <p:nvPr/>
        </p:nvSpPr>
        <p:spPr bwMode="auto">
          <a:xfrm>
            <a:off x="2233613" y="5741988"/>
            <a:ext cx="7572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K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5" name="Заголовок 4"/>
          <p:cNvSpPr txBox="1">
            <a:spLocks/>
          </p:cNvSpPr>
          <p:nvPr/>
        </p:nvSpPr>
        <p:spPr bwMode="auto">
          <a:xfrm>
            <a:off x="2817813" y="5741988"/>
            <a:ext cx="9191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6" name="Заголовок 4"/>
          <p:cNvSpPr txBox="1">
            <a:spLocks/>
          </p:cNvSpPr>
          <p:nvPr/>
        </p:nvSpPr>
        <p:spPr bwMode="auto">
          <a:xfrm>
            <a:off x="3630613" y="5741988"/>
            <a:ext cx="728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Sc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7" name="Заголовок 4"/>
          <p:cNvSpPr txBox="1">
            <a:spLocks/>
          </p:cNvSpPr>
          <p:nvPr/>
        </p:nvSpPr>
        <p:spPr bwMode="auto">
          <a:xfrm>
            <a:off x="4235450" y="5741988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Ti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8" name="Заголовок 4"/>
          <p:cNvSpPr txBox="1">
            <a:spLocks/>
          </p:cNvSpPr>
          <p:nvPr/>
        </p:nvSpPr>
        <p:spPr bwMode="auto">
          <a:xfrm>
            <a:off x="4657725" y="5757863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V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9" name="Заголовок 4"/>
          <p:cNvSpPr txBox="1">
            <a:spLocks/>
          </p:cNvSpPr>
          <p:nvPr/>
        </p:nvSpPr>
        <p:spPr bwMode="auto">
          <a:xfrm>
            <a:off x="5219700" y="5730875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0" name="Заголовок 4"/>
          <p:cNvSpPr txBox="1">
            <a:spLocks/>
          </p:cNvSpPr>
          <p:nvPr/>
        </p:nvSpPr>
        <p:spPr bwMode="auto">
          <a:xfrm>
            <a:off x="5867400" y="5703888"/>
            <a:ext cx="1384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Mn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1" name="Заголовок 4"/>
          <p:cNvSpPr txBox="1">
            <a:spLocks/>
          </p:cNvSpPr>
          <p:nvPr/>
        </p:nvSpPr>
        <p:spPr bwMode="auto">
          <a:xfrm>
            <a:off x="8307388" y="4937125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2" name="Заголовок 4"/>
          <p:cNvSpPr txBox="1">
            <a:spLocks/>
          </p:cNvSpPr>
          <p:nvPr/>
        </p:nvSpPr>
        <p:spPr bwMode="auto">
          <a:xfrm>
            <a:off x="6723063" y="5703888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3" name="Заголовок 4"/>
          <p:cNvSpPr txBox="1">
            <a:spLocks/>
          </p:cNvSpPr>
          <p:nvPr/>
        </p:nvSpPr>
        <p:spPr bwMode="auto">
          <a:xfrm>
            <a:off x="7437438" y="5715000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4" name="Заголовок 4"/>
          <p:cNvSpPr txBox="1">
            <a:spLocks/>
          </p:cNvSpPr>
          <p:nvPr/>
        </p:nvSpPr>
        <p:spPr bwMode="auto">
          <a:xfrm>
            <a:off x="8105775" y="5715000"/>
            <a:ext cx="13827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66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0556 L -0.00382 0.00556 C -0.00087 -0.00069 0.00261 -0.00671 0.00538 -0.01296 C 0.00608 -0.01481 0.00625 -0.01713 0.00695 -0.01921 C 0.00886 -0.02616 0.01163 -0.03264 0.01302 -0.03958 C 0.01354 -0.04236 0.01372 -0.04537 0.01458 -0.04792 C 0.0158 -0.05162 0.01771 -0.05463 0.0191 -0.0581 C 0.02083 -0.06227 0.02205 -0.06643 0.02379 -0.07037 C 0.03455 -0.09375 0.03698 -0.09653 0.05 -0.11759 C 0.05243 -0.12176 0.05452 -0.12662 0.05764 -0.12986 C 0.06372 -0.1368 0.06892 -0.1456 0.07604 -0.15046 C 0.08021 -0.15324 0.08455 -0.15532 0.08837 -0.15856 C 0.09236 -0.16227 0.09497 -0.16782 0.09913 -0.17106 C 0.10903 -0.17824 0.12066 -0.18102 0.12986 -0.18935 C 0.13455 -0.19352 0.13906 -0.19792 0.14375 -0.20185 C 0.14827 -0.20532 0.1533 -0.2081 0.15764 -0.21204 C 0.16563 -0.21898 0.17257 -0.22778 0.18073 -0.23449 C 0.19028 -0.24259 0.1967 -0.24722 0.20538 -0.25717 C 0.23004 -0.28542 0.19809 -0.25301 0.22535 -0.28171 C 0.22882 -0.28542 0.23281 -0.28796 0.23611 -0.2919 C 0.23854 -0.29491 0.24011 -0.29907 0.24219 -0.30231 C 0.24514 -0.30648 0.24861 -0.31018 0.25156 -0.31458 C 0.25833 -0.32523 0.26458 -0.33657 0.27153 -0.34745 C 0.27639 -0.35509 0.28212 -0.36204 0.28681 -0.36991 C 0.29097 -0.37685 0.29497 -0.3838 0.29913 -0.39051 C 0.30313 -0.39676 0.30833 -0.40185 0.31146 -0.40903 C 0.31458 -0.41574 0.31754 -0.42268 0.32066 -0.4294 C 0.32274 -0.43356 0.32517 -0.43727 0.32691 -0.44167 C 0.32847 -0.44583 0.32986 -0.45 0.33142 -0.45393 C 0.3507 -0.49954 0.33455 -0.45694 0.34375 -0.48472 C 0.34479 -0.4875 0.34618 -0.49005 0.34688 -0.49305 C 0.35156 -0.51042 0.35191 -0.5162 0.35452 -0.53403 C 0.35504 -0.54097 0.35521 -0.54792 0.35608 -0.55463 C 0.35677 -0.5588 0.35868 -0.5625 0.3592 -0.5669 C 0.36111 -0.58102 0.36372 -0.60995 0.36372 -0.60995 C 0.36337 -0.63796 0.36354 -0.66597 0.36233 -0.69398 C 0.36163 -0.70833 0.3592 -0.70301 0.35608 -0.7125 C 0.35486 -0.71643 0.35469 -0.72106 0.35295 -0.72477 C 0.34913 -0.73356 0.34861 -0.7331 0.34688 -0.7412 C 0.34618 -0.74444 0.34271 -0.76551 0.3408 -0.76991 C 0.33924 -0.77338 0.33785 -0.77685 0.33611 -0.78009 C 0.33524 -0.78171 0.33403 -0.78287 0.33299 -0.78426 C 0.33108 -0.79236 0.33264 -0.78889 0.32847 -0.79444 L 0.32847 -0.79444 " pathEditMode="relative" ptsTypes="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688" y="188913"/>
            <a:ext cx="3217862" cy="203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Заголовок 1"/>
          <p:cNvSpPr txBox="1">
            <a:spLocks/>
          </p:cNvSpPr>
          <p:nvPr/>
        </p:nvSpPr>
        <p:spPr bwMode="auto">
          <a:xfrm>
            <a:off x="2538413" y="1104900"/>
            <a:ext cx="3255962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br>
              <a:rPr lang="ru-RU" altLang="ru-RU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4000" b="1">
                <a:latin typeface="Arial" panose="020B0604020202020204" pitchFamily="34" charset="0"/>
                <a:cs typeface="Arial" panose="020B0604020202020204" pitchFamily="34" charset="0"/>
              </a:rPr>
              <a:t>Сера</a:t>
            </a:r>
            <a:endParaRPr lang="ru-RU" altLang="ru-RU" sz="4000" b="1"/>
          </a:p>
        </p:txBody>
      </p:sp>
      <p:sp>
        <p:nvSpPr>
          <p:cNvPr id="17412" name="Заголовок 4"/>
          <p:cNvSpPr>
            <a:spLocks noGrp="1"/>
          </p:cNvSpPr>
          <p:nvPr>
            <p:ph type="title" idx="4294967295"/>
          </p:nvPr>
        </p:nvSpPr>
        <p:spPr>
          <a:xfrm>
            <a:off x="-214313" y="4829175"/>
            <a:ext cx="971551" cy="1143000"/>
          </a:xfrm>
        </p:spPr>
        <p:txBody>
          <a:bodyPr/>
          <a:lstStyle/>
          <a:p>
            <a:r>
              <a:rPr lang="en-US" altLang="ru-RU" sz="4800" b="1"/>
              <a:t>H</a:t>
            </a:r>
            <a:endParaRPr lang="ru-RU" altLang="ru-RU" sz="4800" b="1"/>
          </a:p>
        </p:txBody>
      </p:sp>
      <p:sp>
        <p:nvSpPr>
          <p:cNvPr id="13" name="Заголовок 4"/>
          <p:cNvSpPr txBox="1">
            <a:spLocks/>
          </p:cNvSpPr>
          <p:nvPr/>
        </p:nvSpPr>
        <p:spPr bwMode="auto">
          <a:xfrm>
            <a:off x="3492500" y="4883150"/>
            <a:ext cx="7572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4"/>
          <p:cNvSpPr txBox="1">
            <a:spLocks/>
          </p:cNvSpPr>
          <p:nvPr/>
        </p:nvSpPr>
        <p:spPr bwMode="auto">
          <a:xfrm>
            <a:off x="438150" y="4826000"/>
            <a:ext cx="10080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He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4"/>
          <p:cNvSpPr txBox="1">
            <a:spLocks/>
          </p:cNvSpPr>
          <p:nvPr/>
        </p:nvSpPr>
        <p:spPr bwMode="auto">
          <a:xfrm>
            <a:off x="4140200" y="4878388"/>
            <a:ext cx="469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4"/>
          <p:cNvSpPr txBox="1">
            <a:spLocks/>
          </p:cNvSpPr>
          <p:nvPr/>
        </p:nvSpPr>
        <p:spPr bwMode="auto">
          <a:xfrm>
            <a:off x="1271588" y="4835525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Li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4"/>
          <p:cNvSpPr txBox="1">
            <a:spLocks/>
          </p:cNvSpPr>
          <p:nvPr/>
        </p:nvSpPr>
        <p:spPr bwMode="auto">
          <a:xfrm>
            <a:off x="4572000" y="4868863"/>
            <a:ext cx="5762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4"/>
          <p:cNvSpPr txBox="1">
            <a:spLocks/>
          </p:cNvSpPr>
          <p:nvPr/>
        </p:nvSpPr>
        <p:spPr bwMode="auto">
          <a:xfrm>
            <a:off x="2627313" y="4875213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9" name="Заголовок 4"/>
          <p:cNvSpPr txBox="1">
            <a:spLocks/>
          </p:cNvSpPr>
          <p:nvPr/>
        </p:nvSpPr>
        <p:spPr bwMode="auto">
          <a:xfrm>
            <a:off x="5029200" y="4903788"/>
            <a:ext cx="969963" cy="113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0" name="Заголовок 4"/>
          <p:cNvSpPr txBox="1">
            <a:spLocks/>
          </p:cNvSpPr>
          <p:nvPr/>
        </p:nvSpPr>
        <p:spPr bwMode="auto">
          <a:xfrm>
            <a:off x="5816600" y="4918075"/>
            <a:ext cx="1079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1" name="Заголовок 4"/>
          <p:cNvSpPr txBox="1">
            <a:spLocks/>
          </p:cNvSpPr>
          <p:nvPr/>
        </p:nvSpPr>
        <p:spPr bwMode="auto">
          <a:xfrm>
            <a:off x="1922463" y="4849813"/>
            <a:ext cx="92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Заголовок 4"/>
          <p:cNvSpPr txBox="1">
            <a:spLocks/>
          </p:cNvSpPr>
          <p:nvPr/>
        </p:nvSpPr>
        <p:spPr bwMode="auto">
          <a:xfrm>
            <a:off x="3132138" y="4875213"/>
            <a:ext cx="500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3" name="Заголовок 4"/>
          <p:cNvSpPr txBox="1">
            <a:spLocks/>
          </p:cNvSpPr>
          <p:nvPr/>
        </p:nvSpPr>
        <p:spPr bwMode="auto">
          <a:xfrm>
            <a:off x="7616825" y="4937125"/>
            <a:ext cx="836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Al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79" name="Заголовок 4"/>
          <p:cNvSpPr txBox="1">
            <a:spLocks/>
          </p:cNvSpPr>
          <p:nvPr/>
        </p:nvSpPr>
        <p:spPr bwMode="auto">
          <a:xfrm>
            <a:off x="6638925" y="4903788"/>
            <a:ext cx="116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Mg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0" name="Заголовок 4"/>
          <p:cNvSpPr txBox="1">
            <a:spLocks/>
          </p:cNvSpPr>
          <p:nvPr/>
        </p:nvSpPr>
        <p:spPr bwMode="auto">
          <a:xfrm>
            <a:off x="11113" y="5762625"/>
            <a:ext cx="638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P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1" name="Заголовок 4"/>
          <p:cNvSpPr txBox="1">
            <a:spLocks/>
          </p:cNvSpPr>
          <p:nvPr/>
        </p:nvSpPr>
        <p:spPr bwMode="auto">
          <a:xfrm>
            <a:off x="573088" y="5762625"/>
            <a:ext cx="45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2" name="Заголовок 4"/>
          <p:cNvSpPr txBox="1">
            <a:spLocks/>
          </p:cNvSpPr>
          <p:nvPr/>
        </p:nvSpPr>
        <p:spPr bwMode="auto">
          <a:xfrm>
            <a:off x="725488" y="5757863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3" name="Заголовок 4"/>
          <p:cNvSpPr txBox="1">
            <a:spLocks/>
          </p:cNvSpPr>
          <p:nvPr/>
        </p:nvSpPr>
        <p:spPr bwMode="auto">
          <a:xfrm>
            <a:off x="1585913" y="5718175"/>
            <a:ext cx="822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Ar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4" name="Заголовок 4"/>
          <p:cNvSpPr txBox="1">
            <a:spLocks/>
          </p:cNvSpPr>
          <p:nvPr/>
        </p:nvSpPr>
        <p:spPr bwMode="auto">
          <a:xfrm>
            <a:off x="2233613" y="5741988"/>
            <a:ext cx="7572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K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5" name="Заголовок 4"/>
          <p:cNvSpPr txBox="1">
            <a:spLocks/>
          </p:cNvSpPr>
          <p:nvPr/>
        </p:nvSpPr>
        <p:spPr bwMode="auto">
          <a:xfrm>
            <a:off x="2817813" y="5741988"/>
            <a:ext cx="9191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6" name="Заголовок 4"/>
          <p:cNvSpPr txBox="1">
            <a:spLocks/>
          </p:cNvSpPr>
          <p:nvPr/>
        </p:nvSpPr>
        <p:spPr bwMode="auto">
          <a:xfrm>
            <a:off x="3630613" y="5741988"/>
            <a:ext cx="728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Sc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7" name="Заголовок 4"/>
          <p:cNvSpPr txBox="1">
            <a:spLocks/>
          </p:cNvSpPr>
          <p:nvPr/>
        </p:nvSpPr>
        <p:spPr bwMode="auto">
          <a:xfrm>
            <a:off x="4235450" y="5741988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Ti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8" name="Заголовок 4"/>
          <p:cNvSpPr txBox="1">
            <a:spLocks/>
          </p:cNvSpPr>
          <p:nvPr/>
        </p:nvSpPr>
        <p:spPr bwMode="auto">
          <a:xfrm>
            <a:off x="4657725" y="5757863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V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9" name="Заголовок 4"/>
          <p:cNvSpPr txBox="1">
            <a:spLocks/>
          </p:cNvSpPr>
          <p:nvPr/>
        </p:nvSpPr>
        <p:spPr bwMode="auto">
          <a:xfrm>
            <a:off x="5219700" y="5730875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0" name="Заголовок 4"/>
          <p:cNvSpPr txBox="1">
            <a:spLocks/>
          </p:cNvSpPr>
          <p:nvPr/>
        </p:nvSpPr>
        <p:spPr bwMode="auto">
          <a:xfrm>
            <a:off x="5867400" y="5703888"/>
            <a:ext cx="1384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Mn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1" name="Заголовок 4"/>
          <p:cNvSpPr txBox="1">
            <a:spLocks/>
          </p:cNvSpPr>
          <p:nvPr/>
        </p:nvSpPr>
        <p:spPr bwMode="auto">
          <a:xfrm>
            <a:off x="8307388" y="4937125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2" name="Заголовок 4"/>
          <p:cNvSpPr txBox="1">
            <a:spLocks/>
          </p:cNvSpPr>
          <p:nvPr/>
        </p:nvSpPr>
        <p:spPr bwMode="auto">
          <a:xfrm>
            <a:off x="6723063" y="5703888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3" name="Заголовок 4"/>
          <p:cNvSpPr txBox="1">
            <a:spLocks/>
          </p:cNvSpPr>
          <p:nvPr/>
        </p:nvSpPr>
        <p:spPr bwMode="auto">
          <a:xfrm>
            <a:off x="7437438" y="5715000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4" name="Заголовок 4"/>
          <p:cNvSpPr txBox="1">
            <a:spLocks/>
          </p:cNvSpPr>
          <p:nvPr/>
        </p:nvSpPr>
        <p:spPr bwMode="auto">
          <a:xfrm>
            <a:off x="8105775" y="5715000"/>
            <a:ext cx="13827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66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0.00764 L -0.00312 0.00764 C 0.00035 0.00139 0.00382 -0.00509 0.00764 -0.01088 C 0.00938 -0.01389 0.01198 -0.0162 0.01372 -0.01921 C 0.02709 -0.04213 0.01059 -0.01921 0.02292 -0.03565 C 0.02344 -0.03819 0.02361 -0.0412 0.02448 -0.04375 C 0.0257 -0.04745 0.02778 -0.05046 0.02917 -0.05393 C 0.02986 -0.05602 0.03004 -0.0581 0.03056 -0.06018 C 0.03212 -0.06435 0.03403 -0.06829 0.03525 -0.07245 C 0.0408 -0.09213 0.03872 -0.09097 0.04289 -0.10949 C 0.04445 -0.1162 0.04566 -0.12338 0.04757 -0.12986 C 0.04861 -0.13356 0.05087 -0.13657 0.05226 -0.14028 C 0.05348 -0.14421 0.054 -0.14861 0.05521 -0.15255 C 0.05782 -0.15972 0.06927 -0.18055 0.07066 -0.18333 C 0.07396 -0.18981 0.07622 -0.19745 0.07986 -0.2037 C 0.08143 -0.20648 0.08316 -0.20903 0.08455 -0.21204 C 0.08577 -0.21528 0.08629 -0.21898 0.0875 -0.22222 C 0.09688 -0.24467 0.0875 -0.21782 0.09688 -0.23657 C 0.09966 -0.24236 0.10157 -0.2493 0.10452 -0.25509 C 0.10868 -0.26319 0.11962 -0.28333 0.12761 -0.2919 C 0.13039 -0.29514 0.13386 -0.29722 0.13681 -0.30023 C 0.14306 -0.30625 0.14896 -0.31296 0.15521 -0.31852 C 0.16476 -0.32731 0.17639 -0.33241 0.18455 -0.34329 C 0.21441 -0.38333 0.1658 -0.31967 0.19827 -0.35764 C 0.20434 -0.36458 0.20938 -0.37292 0.21528 -0.38009 C 0.225 -0.39236 0.22049 -0.3838 0.22761 -0.39444 C 0.2349 -0.40532 0.24254 -0.41574 0.24914 -0.42731 C 0.25226 -0.43287 0.25486 -0.43866 0.25834 -0.44375 C 0.26216 -0.44907 0.26667 -0.45324 0.27066 -0.4581 C 0.27327 -0.46134 0.27605 -0.46481 0.2783 -0.46829 C 0.27952 -0.47014 0.28004 -0.47292 0.28143 -0.47454 C 0.29879 -0.49375 0.29341 -0.48194 0.30608 -0.50116 C 0.3099 -0.50717 0.3132 -0.51342 0.31684 -0.51967 C 0.31893 -0.52315 0.32292 -0.52986 0.32292 -0.52986 C 0.32344 -0.53194 0.32361 -0.53426 0.32448 -0.53611 C 0.3257 -0.53842 0.32865 -0.53935 0.32917 -0.54213 C 0.33073 -0.55023 0.32986 -0.55856 0.33073 -0.5669 C 0.33091 -0.56898 0.33177 -0.57083 0.3323 -0.57292 C 0.33177 -0.59282 0.3316 -0.61273 0.33073 -0.63241 C 0.33039 -0.63842 0.32796 -0.63981 0.32605 -0.64467 C 0.32483 -0.64815 0.32431 -0.65185 0.32292 -0.65509 C 0.32171 -0.6581 0.3198 -0.66042 0.31841 -0.66319 C 0.31667 -0.66667 0.31546 -0.67014 0.31372 -0.67338 C 0.31285 -0.675 0.31146 -0.67592 0.31059 -0.67755 C 0.30886 -0.68079 0.30782 -0.68449 0.30608 -0.68796 C 0.30521 -0.68935 0.30382 -0.69028 0.30296 -0.6919 C 0.30174 -0.69444 0.30105 -0.69745 0.29983 -0.70023 C 0.29896 -0.70231 0.29757 -0.70417 0.29688 -0.70625 C 0.29601 -0.70833 0.29566 -0.71042 0.29532 -0.7125 C 0.29462 -0.71528 0.29462 -0.71805 0.29375 -0.7206 C 0.29202 -0.725 0.28959 -0.72893 0.2875 -0.73287 L 0.28455 -0.73912 L 0.28143 -0.74537 C 0.2757 -0.7831 0.28316 -0.73657 0.2783 -0.7618 C 0.27778 -0.76505 0.27743 -0.76852 0.27674 -0.77199 C 0.27587 -0.77685 0.27414 -0.78125 0.27379 -0.78634 C 0.27309 -0.79792 0.27379 -0.80949 0.27379 -0.82106 L 0.27379 -0.82106 " pathEditMode="relative" ptsTypes="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688" y="188913"/>
            <a:ext cx="3217862" cy="203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Заголовок 1"/>
          <p:cNvSpPr txBox="1">
            <a:spLocks/>
          </p:cNvSpPr>
          <p:nvPr/>
        </p:nvSpPr>
        <p:spPr bwMode="auto">
          <a:xfrm>
            <a:off x="2538413" y="1104900"/>
            <a:ext cx="3255962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br>
              <a:rPr lang="ru-RU" altLang="ru-RU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4000" b="1">
                <a:latin typeface="Arial" panose="020B0604020202020204" pitchFamily="34" charset="0"/>
                <a:cs typeface="Arial" panose="020B0604020202020204" pitchFamily="34" charset="0"/>
              </a:rPr>
              <a:t>Хлор</a:t>
            </a:r>
            <a:endParaRPr lang="ru-RU" altLang="ru-RU" sz="4000" b="1"/>
          </a:p>
        </p:txBody>
      </p:sp>
      <p:sp>
        <p:nvSpPr>
          <p:cNvPr id="18436" name="Заголовок 4"/>
          <p:cNvSpPr>
            <a:spLocks noGrp="1"/>
          </p:cNvSpPr>
          <p:nvPr>
            <p:ph type="title" idx="4294967295"/>
          </p:nvPr>
        </p:nvSpPr>
        <p:spPr>
          <a:xfrm>
            <a:off x="-214313" y="4829175"/>
            <a:ext cx="971551" cy="1143000"/>
          </a:xfrm>
        </p:spPr>
        <p:txBody>
          <a:bodyPr/>
          <a:lstStyle/>
          <a:p>
            <a:r>
              <a:rPr lang="en-US" altLang="ru-RU" sz="4800" b="1"/>
              <a:t>H</a:t>
            </a:r>
            <a:endParaRPr lang="ru-RU" altLang="ru-RU" sz="4800" b="1"/>
          </a:p>
        </p:txBody>
      </p:sp>
      <p:sp>
        <p:nvSpPr>
          <p:cNvPr id="13" name="Заголовок 4"/>
          <p:cNvSpPr txBox="1">
            <a:spLocks/>
          </p:cNvSpPr>
          <p:nvPr/>
        </p:nvSpPr>
        <p:spPr bwMode="auto">
          <a:xfrm>
            <a:off x="3492500" y="4883150"/>
            <a:ext cx="7572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4"/>
          <p:cNvSpPr txBox="1">
            <a:spLocks/>
          </p:cNvSpPr>
          <p:nvPr/>
        </p:nvSpPr>
        <p:spPr bwMode="auto">
          <a:xfrm>
            <a:off x="438150" y="4826000"/>
            <a:ext cx="10080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He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4"/>
          <p:cNvSpPr txBox="1">
            <a:spLocks/>
          </p:cNvSpPr>
          <p:nvPr/>
        </p:nvSpPr>
        <p:spPr bwMode="auto">
          <a:xfrm>
            <a:off x="4140200" y="4878388"/>
            <a:ext cx="469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4"/>
          <p:cNvSpPr txBox="1">
            <a:spLocks/>
          </p:cNvSpPr>
          <p:nvPr/>
        </p:nvSpPr>
        <p:spPr bwMode="auto">
          <a:xfrm>
            <a:off x="1271588" y="4835525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Li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4"/>
          <p:cNvSpPr txBox="1">
            <a:spLocks/>
          </p:cNvSpPr>
          <p:nvPr/>
        </p:nvSpPr>
        <p:spPr bwMode="auto">
          <a:xfrm>
            <a:off x="4572000" y="4868863"/>
            <a:ext cx="5762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4"/>
          <p:cNvSpPr txBox="1">
            <a:spLocks/>
          </p:cNvSpPr>
          <p:nvPr/>
        </p:nvSpPr>
        <p:spPr bwMode="auto">
          <a:xfrm>
            <a:off x="2627313" y="4875213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9" name="Заголовок 4"/>
          <p:cNvSpPr txBox="1">
            <a:spLocks/>
          </p:cNvSpPr>
          <p:nvPr/>
        </p:nvSpPr>
        <p:spPr bwMode="auto">
          <a:xfrm>
            <a:off x="5029200" y="4903788"/>
            <a:ext cx="969963" cy="113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0" name="Заголовок 4"/>
          <p:cNvSpPr txBox="1">
            <a:spLocks/>
          </p:cNvSpPr>
          <p:nvPr/>
        </p:nvSpPr>
        <p:spPr bwMode="auto">
          <a:xfrm>
            <a:off x="5816600" y="4918075"/>
            <a:ext cx="1079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1" name="Заголовок 4"/>
          <p:cNvSpPr txBox="1">
            <a:spLocks/>
          </p:cNvSpPr>
          <p:nvPr/>
        </p:nvSpPr>
        <p:spPr bwMode="auto">
          <a:xfrm>
            <a:off x="1922463" y="4849813"/>
            <a:ext cx="92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Заголовок 4"/>
          <p:cNvSpPr txBox="1">
            <a:spLocks/>
          </p:cNvSpPr>
          <p:nvPr/>
        </p:nvSpPr>
        <p:spPr bwMode="auto">
          <a:xfrm>
            <a:off x="3132138" y="4875213"/>
            <a:ext cx="500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3" name="Заголовок 4"/>
          <p:cNvSpPr txBox="1">
            <a:spLocks/>
          </p:cNvSpPr>
          <p:nvPr/>
        </p:nvSpPr>
        <p:spPr bwMode="auto">
          <a:xfrm>
            <a:off x="7616825" y="4937125"/>
            <a:ext cx="836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Al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79" name="Заголовок 4"/>
          <p:cNvSpPr txBox="1">
            <a:spLocks/>
          </p:cNvSpPr>
          <p:nvPr/>
        </p:nvSpPr>
        <p:spPr bwMode="auto">
          <a:xfrm>
            <a:off x="6638925" y="4903788"/>
            <a:ext cx="116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Mg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0" name="Заголовок 4"/>
          <p:cNvSpPr txBox="1">
            <a:spLocks/>
          </p:cNvSpPr>
          <p:nvPr/>
        </p:nvSpPr>
        <p:spPr bwMode="auto">
          <a:xfrm>
            <a:off x="11113" y="5762625"/>
            <a:ext cx="638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P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1" name="Заголовок 4"/>
          <p:cNvSpPr txBox="1">
            <a:spLocks/>
          </p:cNvSpPr>
          <p:nvPr/>
        </p:nvSpPr>
        <p:spPr bwMode="auto">
          <a:xfrm>
            <a:off x="573088" y="5762625"/>
            <a:ext cx="45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2" name="Заголовок 4"/>
          <p:cNvSpPr txBox="1">
            <a:spLocks/>
          </p:cNvSpPr>
          <p:nvPr/>
        </p:nvSpPr>
        <p:spPr bwMode="auto">
          <a:xfrm>
            <a:off x="725488" y="5757863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3" name="Заголовок 4"/>
          <p:cNvSpPr txBox="1">
            <a:spLocks/>
          </p:cNvSpPr>
          <p:nvPr/>
        </p:nvSpPr>
        <p:spPr bwMode="auto">
          <a:xfrm>
            <a:off x="1585913" y="5718175"/>
            <a:ext cx="822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Ar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4" name="Заголовок 4"/>
          <p:cNvSpPr txBox="1">
            <a:spLocks/>
          </p:cNvSpPr>
          <p:nvPr/>
        </p:nvSpPr>
        <p:spPr bwMode="auto">
          <a:xfrm>
            <a:off x="2233613" y="5741988"/>
            <a:ext cx="7572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K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5" name="Заголовок 4"/>
          <p:cNvSpPr txBox="1">
            <a:spLocks/>
          </p:cNvSpPr>
          <p:nvPr/>
        </p:nvSpPr>
        <p:spPr bwMode="auto">
          <a:xfrm>
            <a:off x="2817813" y="5741988"/>
            <a:ext cx="9191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6" name="Заголовок 4"/>
          <p:cNvSpPr txBox="1">
            <a:spLocks/>
          </p:cNvSpPr>
          <p:nvPr/>
        </p:nvSpPr>
        <p:spPr bwMode="auto">
          <a:xfrm>
            <a:off x="3630613" y="5741988"/>
            <a:ext cx="728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Sc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7" name="Заголовок 4"/>
          <p:cNvSpPr txBox="1">
            <a:spLocks/>
          </p:cNvSpPr>
          <p:nvPr/>
        </p:nvSpPr>
        <p:spPr bwMode="auto">
          <a:xfrm>
            <a:off x="4235450" y="5741988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Ti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8" name="Заголовок 4"/>
          <p:cNvSpPr txBox="1">
            <a:spLocks/>
          </p:cNvSpPr>
          <p:nvPr/>
        </p:nvSpPr>
        <p:spPr bwMode="auto">
          <a:xfrm>
            <a:off x="4657725" y="5757863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V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9" name="Заголовок 4"/>
          <p:cNvSpPr txBox="1">
            <a:spLocks/>
          </p:cNvSpPr>
          <p:nvPr/>
        </p:nvSpPr>
        <p:spPr bwMode="auto">
          <a:xfrm>
            <a:off x="5219700" y="5730875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0" name="Заголовок 4"/>
          <p:cNvSpPr txBox="1">
            <a:spLocks/>
          </p:cNvSpPr>
          <p:nvPr/>
        </p:nvSpPr>
        <p:spPr bwMode="auto">
          <a:xfrm>
            <a:off x="5867400" y="5703888"/>
            <a:ext cx="1384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Mn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1" name="Заголовок 4"/>
          <p:cNvSpPr txBox="1">
            <a:spLocks/>
          </p:cNvSpPr>
          <p:nvPr/>
        </p:nvSpPr>
        <p:spPr bwMode="auto">
          <a:xfrm>
            <a:off x="8307388" y="4937125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2" name="Заголовок 4"/>
          <p:cNvSpPr txBox="1">
            <a:spLocks/>
          </p:cNvSpPr>
          <p:nvPr/>
        </p:nvSpPr>
        <p:spPr bwMode="auto">
          <a:xfrm>
            <a:off x="6723063" y="5703888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3" name="Заголовок 4"/>
          <p:cNvSpPr txBox="1">
            <a:spLocks/>
          </p:cNvSpPr>
          <p:nvPr/>
        </p:nvSpPr>
        <p:spPr bwMode="auto">
          <a:xfrm>
            <a:off x="7437438" y="5715000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4" name="Заголовок 4"/>
          <p:cNvSpPr txBox="1">
            <a:spLocks/>
          </p:cNvSpPr>
          <p:nvPr/>
        </p:nvSpPr>
        <p:spPr bwMode="auto">
          <a:xfrm>
            <a:off x="8105775" y="5715000"/>
            <a:ext cx="13827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66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0.00186 L -0.00069 -0.00186 C 0.00487 -0.00324 0.0106 -0.0044 0.01615 -0.00602 C 0.02657 -0.00926 0.02327 -0.00949 0.0316 -0.01436 C 0.03299 -0.01505 0.03455 -0.01574 0.03612 -0.01644 C 0.03976 -0.02107 0.04532 -0.02431 0.04688 -0.03079 C 0.0474 -0.03264 0.04775 -0.03496 0.04844 -0.03681 C 0.05452 -0.0551 0.05157 -0.04283 0.05608 -0.05949 C 0.0573 -0.06343 0.05764 -0.06806 0.05921 -0.07176 C 0.06129 -0.07639 0.06441 -0.07986 0.06702 -0.08403 C 0.07066 -0.09005 0.07414 -0.0963 0.07778 -0.10255 C 0.08021 -0.10672 0.0823 -0.11158 0.08542 -0.11482 C 0.10157 -0.13195 0.08768 -0.11806 0.11771 -0.14352 C 0.1224 -0.14746 0.12674 -0.15209 0.1316 -0.15579 C 0.13872 -0.16135 0.14619 -0.16644 0.15313 -0.17223 L 0.16997 -0.18658 C 0.17257 -0.18866 0.1757 -0.19005 0.17778 -0.19283 C 0.17987 -0.19561 0.18178 -0.19838 0.18386 -0.20093 C 0.18525 -0.20255 0.18716 -0.20348 0.18855 -0.2051 C 0.19237 -0.20949 0.19566 -0.21459 0.19931 -0.21945 L 0.20539 -0.22755 C 0.20747 -0.23033 0.2099 -0.23264 0.21164 -0.23588 C 0.2132 -0.23866 0.21459 -0.24144 0.21615 -0.24398 C 0.21858 -0.24769 0.22136 -0.2507 0.22396 -0.2544 C 0.22865 -0.26111 0.23316 -0.26783 0.23785 -0.27477 C 0.24827 -0.29098 0.23976 -0.27917 0.25001 -0.29746 C 0.254 -0.3044 0.25834 -0.31111 0.26233 -0.31783 C 0.26441 -0.3213 0.26615 -0.325 0.26858 -0.32824 C 0.27518 -0.33681 0.27709 -0.33866 0.28247 -0.3507 C 0.2948 -0.37894 0.27605 -0.34422 0.29011 -0.36922 C 0.29115 -0.37338 0.29237 -0.37732 0.29323 -0.38148 C 0.29428 -0.38704 0.29497 -0.3926 0.29619 -0.39792 C 0.2981 -0.40556 0.30018 -0.41297 0.30244 -0.42037 C 0.3033 -0.42338 0.30452 -0.42593 0.30556 -0.42871 C 0.30712 -0.43403 0.30869 -0.43959 0.31007 -0.44514 C 0.31459 -0.46204 0.31389 -0.46158 0.31789 -0.48403 C 0.31737 -0.52917 0.31754 -0.57431 0.31632 -0.61945 C 0.31598 -0.62848 0.31528 -0.6375 0.3132 -0.64607 C 0.31164 -0.65278 0.30782 -0.65834 0.30556 -0.66459 C 0.30417 -0.66783 0.30382 -0.67176 0.30244 -0.67477 C 0.29966 -0.68125 0.29566 -0.68681 0.29323 -0.69329 C 0.28594 -0.71273 0.28976 -0.70486 0.28247 -0.71806 C 0.27935 -0.7301 0.28299 -0.71922 0.2731 -0.73241 C 0.26129 -0.74815 0.2849 -0.72547 0.26233 -0.74861 C 0.25782 -0.75348 0.25296 -0.75787 0.24862 -0.7632 C 0.24862 -0.7632 0.23889 -0.77593 0.23629 -0.7794 L 0.2316 -0.78565 L 0.22848 -0.78982 C 0.22744 -0.7926 0.22639 -0.79514 0.22553 -0.79792 C 0.22483 -0.8 0.22483 -0.80232 0.22396 -0.80417 C 0.2231 -0.80579 0.22188 -0.80695 0.22084 -0.80811 L 0.22084 -0.80811 L 0.22084 -0.80811 L 0.22084 -0.80811 " pathEditMode="relative" ptsTypes="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688" y="188913"/>
            <a:ext cx="3217862" cy="203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Заголовок 1"/>
          <p:cNvSpPr txBox="1">
            <a:spLocks/>
          </p:cNvSpPr>
          <p:nvPr/>
        </p:nvSpPr>
        <p:spPr bwMode="auto">
          <a:xfrm>
            <a:off x="2538413" y="1104900"/>
            <a:ext cx="3255962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br>
              <a:rPr lang="ru-RU" altLang="ru-RU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4000" b="1">
                <a:latin typeface="Arial" panose="020B0604020202020204" pitchFamily="34" charset="0"/>
                <a:cs typeface="Arial" panose="020B0604020202020204" pitchFamily="34" charset="0"/>
              </a:rPr>
              <a:t>Аргон</a:t>
            </a:r>
            <a:endParaRPr lang="ru-RU" altLang="ru-RU" sz="4000" b="1"/>
          </a:p>
        </p:txBody>
      </p:sp>
      <p:sp>
        <p:nvSpPr>
          <p:cNvPr id="19460" name="Заголовок 4"/>
          <p:cNvSpPr>
            <a:spLocks noGrp="1"/>
          </p:cNvSpPr>
          <p:nvPr>
            <p:ph type="title" idx="4294967295"/>
          </p:nvPr>
        </p:nvSpPr>
        <p:spPr>
          <a:xfrm>
            <a:off x="-214313" y="4829175"/>
            <a:ext cx="971551" cy="1143000"/>
          </a:xfrm>
        </p:spPr>
        <p:txBody>
          <a:bodyPr/>
          <a:lstStyle/>
          <a:p>
            <a:r>
              <a:rPr lang="en-US" altLang="ru-RU" sz="4800" b="1"/>
              <a:t>H</a:t>
            </a:r>
            <a:endParaRPr lang="ru-RU" altLang="ru-RU" sz="4800" b="1"/>
          </a:p>
        </p:txBody>
      </p:sp>
      <p:sp>
        <p:nvSpPr>
          <p:cNvPr id="13" name="Заголовок 4"/>
          <p:cNvSpPr txBox="1">
            <a:spLocks/>
          </p:cNvSpPr>
          <p:nvPr/>
        </p:nvSpPr>
        <p:spPr bwMode="auto">
          <a:xfrm>
            <a:off x="3492500" y="4883150"/>
            <a:ext cx="7572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4"/>
          <p:cNvSpPr txBox="1">
            <a:spLocks/>
          </p:cNvSpPr>
          <p:nvPr/>
        </p:nvSpPr>
        <p:spPr bwMode="auto">
          <a:xfrm>
            <a:off x="438150" y="4826000"/>
            <a:ext cx="10080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He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4"/>
          <p:cNvSpPr txBox="1">
            <a:spLocks/>
          </p:cNvSpPr>
          <p:nvPr/>
        </p:nvSpPr>
        <p:spPr bwMode="auto">
          <a:xfrm>
            <a:off x="4140200" y="4878388"/>
            <a:ext cx="469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4"/>
          <p:cNvSpPr txBox="1">
            <a:spLocks/>
          </p:cNvSpPr>
          <p:nvPr/>
        </p:nvSpPr>
        <p:spPr bwMode="auto">
          <a:xfrm>
            <a:off x="1271588" y="4835525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Li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4"/>
          <p:cNvSpPr txBox="1">
            <a:spLocks/>
          </p:cNvSpPr>
          <p:nvPr/>
        </p:nvSpPr>
        <p:spPr bwMode="auto">
          <a:xfrm>
            <a:off x="4572000" y="4868863"/>
            <a:ext cx="5762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4"/>
          <p:cNvSpPr txBox="1">
            <a:spLocks/>
          </p:cNvSpPr>
          <p:nvPr/>
        </p:nvSpPr>
        <p:spPr bwMode="auto">
          <a:xfrm>
            <a:off x="2627313" y="4875213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9" name="Заголовок 4"/>
          <p:cNvSpPr txBox="1">
            <a:spLocks/>
          </p:cNvSpPr>
          <p:nvPr/>
        </p:nvSpPr>
        <p:spPr bwMode="auto">
          <a:xfrm>
            <a:off x="5029200" y="4903788"/>
            <a:ext cx="969963" cy="113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0" name="Заголовок 4"/>
          <p:cNvSpPr txBox="1">
            <a:spLocks/>
          </p:cNvSpPr>
          <p:nvPr/>
        </p:nvSpPr>
        <p:spPr bwMode="auto">
          <a:xfrm>
            <a:off x="5816600" y="4918075"/>
            <a:ext cx="1079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1" name="Заголовок 4"/>
          <p:cNvSpPr txBox="1">
            <a:spLocks/>
          </p:cNvSpPr>
          <p:nvPr/>
        </p:nvSpPr>
        <p:spPr bwMode="auto">
          <a:xfrm>
            <a:off x="1922463" y="4849813"/>
            <a:ext cx="92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Заголовок 4"/>
          <p:cNvSpPr txBox="1">
            <a:spLocks/>
          </p:cNvSpPr>
          <p:nvPr/>
        </p:nvSpPr>
        <p:spPr bwMode="auto">
          <a:xfrm>
            <a:off x="3132138" y="4875213"/>
            <a:ext cx="500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3" name="Заголовок 4"/>
          <p:cNvSpPr txBox="1">
            <a:spLocks/>
          </p:cNvSpPr>
          <p:nvPr/>
        </p:nvSpPr>
        <p:spPr bwMode="auto">
          <a:xfrm>
            <a:off x="7616825" y="4937125"/>
            <a:ext cx="836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Al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79" name="Заголовок 4"/>
          <p:cNvSpPr txBox="1">
            <a:spLocks/>
          </p:cNvSpPr>
          <p:nvPr/>
        </p:nvSpPr>
        <p:spPr bwMode="auto">
          <a:xfrm>
            <a:off x="6638925" y="4903788"/>
            <a:ext cx="116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Mg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0" name="Заголовок 4"/>
          <p:cNvSpPr txBox="1">
            <a:spLocks/>
          </p:cNvSpPr>
          <p:nvPr/>
        </p:nvSpPr>
        <p:spPr bwMode="auto">
          <a:xfrm>
            <a:off x="11113" y="5762625"/>
            <a:ext cx="638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P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1" name="Заголовок 4"/>
          <p:cNvSpPr txBox="1">
            <a:spLocks/>
          </p:cNvSpPr>
          <p:nvPr/>
        </p:nvSpPr>
        <p:spPr bwMode="auto">
          <a:xfrm>
            <a:off x="573088" y="5762625"/>
            <a:ext cx="45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2" name="Заголовок 4"/>
          <p:cNvSpPr txBox="1">
            <a:spLocks/>
          </p:cNvSpPr>
          <p:nvPr/>
        </p:nvSpPr>
        <p:spPr bwMode="auto">
          <a:xfrm>
            <a:off x="725488" y="5757863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3" name="Заголовок 4"/>
          <p:cNvSpPr txBox="1">
            <a:spLocks/>
          </p:cNvSpPr>
          <p:nvPr/>
        </p:nvSpPr>
        <p:spPr bwMode="auto">
          <a:xfrm>
            <a:off x="1585913" y="5718175"/>
            <a:ext cx="822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Ar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4" name="Заголовок 4"/>
          <p:cNvSpPr txBox="1">
            <a:spLocks/>
          </p:cNvSpPr>
          <p:nvPr/>
        </p:nvSpPr>
        <p:spPr bwMode="auto">
          <a:xfrm>
            <a:off x="2233613" y="5741988"/>
            <a:ext cx="7572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K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5" name="Заголовок 4"/>
          <p:cNvSpPr txBox="1">
            <a:spLocks/>
          </p:cNvSpPr>
          <p:nvPr/>
        </p:nvSpPr>
        <p:spPr bwMode="auto">
          <a:xfrm>
            <a:off x="2817813" y="5741988"/>
            <a:ext cx="9191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6" name="Заголовок 4"/>
          <p:cNvSpPr txBox="1">
            <a:spLocks/>
          </p:cNvSpPr>
          <p:nvPr/>
        </p:nvSpPr>
        <p:spPr bwMode="auto">
          <a:xfrm>
            <a:off x="3630613" y="5741988"/>
            <a:ext cx="728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Sc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7" name="Заголовок 4"/>
          <p:cNvSpPr txBox="1">
            <a:spLocks/>
          </p:cNvSpPr>
          <p:nvPr/>
        </p:nvSpPr>
        <p:spPr bwMode="auto">
          <a:xfrm>
            <a:off x="4235450" y="5741988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Ti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8" name="Заголовок 4"/>
          <p:cNvSpPr txBox="1">
            <a:spLocks/>
          </p:cNvSpPr>
          <p:nvPr/>
        </p:nvSpPr>
        <p:spPr bwMode="auto">
          <a:xfrm>
            <a:off x="4657725" y="5757863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V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9" name="Заголовок 4"/>
          <p:cNvSpPr txBox="1">
            <a:spLocks/>
          </p:cNvSpPr>
          <p:nvPr/>
        </p:nvSpPr>
        <p:spPr bwMode="auto">
          <a:xfrm>
            <a:off x="5219700" y="5730875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0" name="Заголовок 4"/>
          <p:cNvSpPr txBox="1">
            <a:spLocks/>
          </p:cNvSpPr>
          <p:nvPr/>
        </p:nvSpPr>
        <p:spPr bwMode="auto">
          <a:xfrm>
            <a:off x="5867400" y="5703888"/>
            <a:ext cx="1384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Mn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1" name="Заголовок 4"/>
          <p:cNvSpPr txBox="1">
            <a:spLocks/>
          </p:cNvSpPr>
          <p:nvPr/>
        </p:nvSpPr>
        <p:spPr bwMode="auto">
          <a:xfrm>
            <a:off x="8307388" y="4937125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2" name="Заголовок 4"/>
          <p:cNvSpPr txBox="1">
            <a:spLocks/>
          </p:cNvSpPr>
          <p:nvPr/>
        </p:nvSpPr>
        <p:spPr bwMode="auto">
          <a:xfrm>
            <a:off x="6723063" y="5703888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3" name="Заголовок 4"/>
          <p:cNvSpPr txBox="1">
            <a:spLocks/>
          </p:cNvSpPr>
          <p:nvPr/>
        </p:nvSpPr>
        <p:spPr bwMode="auto">
          <a:xfrm>
            <a:off x="7437438" y="5715000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4" name="Заголовок 4"/>
          <p:cNvSpPr txBox="1">
            <a:spLocks/>
          </p:cNvSpPr>
          <p:nvPr/>
        </p:nvSpPr>
        <p:spPr bwMode="auto">
          <a:xfrm>
            <a:off x="8105775" y="5715000"/>
            <a:ext cx="13827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66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0.0081 L 0.00313 0.0081 L 0.01841 -0.00648 C 0.01997 -0.00787 0.02153 -0.00903 0.02309 -0.01042 C 0.025 -0.0125 0.02726 -0.01435 0.02917 -0.01667 C 0.03038 -0.01782 0.03091 -0.01991 0.03229 -0.02083 C 0.0342 -0.02199 0.03646 -0.02176 0.03837 -0.02269 C 0.04479 -0.02639 0.05035 -0.03218 0.05695 -0.03519 C 0.06233 -0.0375 0.07153 -0.0419 0.07691 -0.04329 C 0.08299 -0.04491 0.08924 -0.0456 0.09532 -0.04745 C 0.10313 -0.04977 0.11806 -0.05579 0.12604 -0.05972 C 0.12969 -0.06157 0.13334 -0.06389 0.13681 -0.06597 C 0.14549 -0.08333 0.13212 -0.0588 0.14757 -0.07616 C 0.14879 -0.07755 0.14809 -0.08056 0.14913 -0.08218 C 0.15087 -0.08495 0.1533 -0.08634 0.15538 -0.08843 C 0.15816 -0.09977 0.15521 -0.08958 0.1599 -0.10069 C 0.16111 -0.10347 0.16146 -0.10671 0.16302 -0.10903 C 0.16424 -0.11088 0.16615 -0.11181 0.16754 -0.11296 C 0.17136 -0.12292 0.17361 -0.13148 0.1783 -0.13982 C 0.18038 -0.14329 0.18264 -0.14653 0.18455 -0.15 C 0.18941 -0.15857 0.18594 -0.15463 0.19219 -0.16435 C 0.19358 -0.16667 0.19532 -0.16852 0.19688 -0.1706 C 0.20313 -0.19144 0.19601 -0.17199 0.20452 -0.18704 C 0.20677 -0.19097 0.20955 -0.19907 0.21216 -0.20324 C 0.21736 -0.21157 0.21632 -0.20671 0.21997 -0.21574 C 0.22205 -0.22107 0.22431 -0.22639 0.22604 -0.23218 L 0.23229 -0.25255 C 0.23177 -0.27778 0.2316 -0.30324 0.23073 -0.32847 C 0.23056 -0.33333 0.22865 -0.34375 0.22761 -0.34907 C 0.22709 -0.35116 0.22657 -0.35301 0.22604 -0.35509 C 0.22552 -0.35787 0.22518 -0.36065 0.22448 -0.36343 C 0.22066 -0.38171 0.22622 -0.35046 0.21997 -0.3838 C 0.21563 -0.40718 0.22188 -0.38009 0.21528 -0.40648 C 0.21424 -0.41065 0.21268 -0.41458 0.21216 -0.41875 C 0.21111 -0.42708 0.21094 -0.43542 0.2092 -0.44329 C 0.20782 -0.44931 0.20469 -0.45417 0.20295 -0.45972 C 0.20209 -0.4625 0.20209 -0.46528 0.20139 -0.46806 C 0.1974 -0.48704 0.2033 -0.45625 0.19688 -0.48449 C 0.19566 -0.48982 0.19514 -0.49537 0.19375 -0.50093 C 0.19098 -0.51181 0.18663 -0.52222 0.18455 -0.53357 C 0.18351 -0.53912 0.18299 -0.54491 0.18143 -0.55 C 0.17743 -0.56366 0.179 -0.55671 0.17691 -0.5706 C 0.17639 -0.5794 0.17622 -0.58843 0.17535 -0.59722 C 0.16962 -0.65255 0.17448 -0.59792 0.17066 -0.62199 C 0.16893 -0.63287 0.16806 -0.64398 0.16615 -0.65463 C 0.16459 -0.66319 0.1599 -0.6794 0.1599 -0.6794 C 0.15886 -0.68958 0.15816 -0.7 0.15677 -0.71019 C 0.1566 -0.71227 0.15573 -0.71412 0.15538 -0.7162 C 0.15417 -0.72176 0.15278 -0.72708 0.15226 -0.73264 C 0.15174 -0.73819 0.15104 -0.74352 0.1507 -0.74907 C 0.15 -0.75718 0.14983 -0.76551 0.14913 -0.77361 C 0.14827 -0.78426 0.14792 -0.78171 0.14601 -0.79005 C 0.14358 -0.80139 0.14584 -0.79491 0.14306 -0.80232 L 0.14306 -0.80232 " pathEditMode="relative" ptsTypes="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275" y="300038"/>
            <a:ext cx="3270250" cy="210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Заголовок 4"/>
          <p:cNvSpPr>
            <a:spLocks noGrp="1"/>
          </p:cNvSpPr>
          <p:nvPr>
            <p:ph type="title" idx="4294967295"/>
          </p:nvPr>
        </p:nvSpPr>
        <p:spPr>
          <a:xfrm>
            <a:off x="-214313" y="4829175"/>
            <a:ext cx="971551" cy="1143000"/>
          </a:xfrm>
        </p:spPr>
        <p:txBody>
          <a:bodyPr/>
          <a:lstStyle/>
          <a:p>
            <a:r>
              <a:rPr lang="en-US" altLang="ru-RU" sz="4800" b="1"/>
              <a:t>H</a:t>
            </a:r>
            <a:endParaRPr lang="ru-RU" altLang="ru-RU" sz="4800" b="1"/>
          </a:p>
        </p:txBody>
      </p:sp>
      <p:sp>
        <p:nvSpPr>
          <p:cNvPr id="13" name="Заголовок 4"/>
          <p:cNvSpPr txBox="1">
            <a:spLocks/>
          </p:cNvSpPr>
          <p:nvPr/>
        </p:nvSpPr>
        <p:spPr bwMode="auto">
          <a:xfrm>
            <a:off x="3492500" y="4883150"/>
            <a:ext cx="7572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4"/>
          <p:cNvSpPr txBox="1">
            <a:spLocks/>
          </p:cNvSpPr>
          <p:nvPr/>
        </p:nvSpPr>
        <p:spPr bwMode="auto">
          <a:xfrm>
            <a:off x="468313" y="4826000"/>
            <a:ext cx="1008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He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4"/>
          <p:cNvSpPr txBox="1">
            <a:spLocks/>
          </p:cNvSpPr>
          <p:nvPr/>
        </p:nvSpPr>
        <p:spPr bwMode="auto">
          <a:xfrm>
            <a:off x="4140200" y="4878388"/>
            <a:ext cx="469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4"/>
          <p:cNvSpPr txBox="1">
            <a:spLocks/>
          </p:cNvSpPr>
          <p:nvPr/>
        </p:nvSpPr>
        <p:spPr bwMode="auto">
          <a:xfrm>
            <a:off x="1271588" y="4835525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Li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4"/>
          <p:cNvSpPr txBox="1">
            <a:spLocks/>
          </p:cNvSpPr>
          <p:nvPr/>
        </p:nvSpPr>
        <p:spPr bwMode="auto">
          <a:xfrm>
            <a:off x="4572000" y="4868863"/>
            <a:ext cx="5762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4"/>
          <p:cNvSpPr txBox="1">
            <a:spLocks/>
          </p:cNvSpPr>
          <p:nvPr/>
        </p:nvSpPr>
        <p:spPr bwMode="auto">
          <a:xfrm>
            <a:off x="2627313" y="4875213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9" name="Заголовок 4"/>
          <p:cNvSpPr txBox="1">
            <a:spLocks/>
          </p:cNvSpPr>
          <p:nvPr/>
        </p:nvSpPr>
        <p:spPr bwMode="auto">
          <a:xfrm>
            <a:off x="5029200" y="4903788"/>
            <a:ext cx="969963" cy="113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0" name="Заголовок 4"/>
          <p:cNvSpPr txBox="1">
            <a:spLocks/>
          </p:cNvSpPr>
          <p:nvPr/>
        </p:nvSpPr>
        <p:spPr bwMode="auto">
          <a:xfrm>
            <a:off x="5816600" y="4918075"/>
            <a:ext cx="1079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1" name="Заголовок 4"/>
          <p:cNvSpPr txBox="1">
            <a:spLocks/>
          </p:cNvSpPr>
          <p:nvPr/>
        </p:nvSpPr>
        <p:spPr bwMode="auto">
          <a:xfrm>
            <a:off x="1754188" y="4849813"/>
            <a:ext cx="1262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Заголовок 4"/>
          <p:cNvSpPr txBox="1">
            <a:spLocks/>
          </p:cNvSpPr>
          <p:nvPr/>
        </p:nvSpPr>
        <p:spPr bwMode="auto">
          <a:xfrm>
            <a:off x="3132138" y="4875213"/>
            <a:ext cx="500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3" name="Заголовок 4"/>
          <p:cNvSpPr txBox="1">
            <a:spLocks/>
          </p:cNvSpPr>
          <p:nvPr/>
        </p:nvSpPr>
        <p:spPr bwMode="auto">
          <a:xfrm>
            <a:off x="7616825" y="4937125"/>
            <a:ext cx="836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Al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79" name="Заголовок 4"/>
          <p:cNvSpPr txBox="1">
            <a:spLocks/>
          </p:cNvSpPr>
          <p:nvPr/>
        </p:nvSpPr>
        <p:spPr bwMode="auto">
          <a:xfrm>
            <a:off x="6638925" y="4903788"/>
            <a:ext cx="116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Mg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0" name="Заголовок 4"/>
          <p:cNvSpPr txBox="1">
            <a:spLocks/>
          </p:cNvSpPr>
          <p:nvPr/>
        </p:nvSpPr>
        <p:spPr bwMode="auto">
          <a:xfrm>
            <a:off x="11113" y="5762625"/>
            <a:ext cx="638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P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1" name="Заголовок 4"/>
          <p:cNvSpPr txBox="1">
            <a:spLocks/>
          </p:cNvSpPr>
          <p:nvPr/>
        </p:nvSpPr>
        <p:spPr bwMode="auto">
          <a:xfrm>
            <a:off x="573088" y="5762625"/>
            <a:ext cx="45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2" name="Заголовок 4"/>
          <p:cNvSpPr txBox="1">
            <a:spLocks/>
          </p:cNvSpPr>
          <p:nvPr/>
        </p:nvSpPr>
        <p:spPr bwMode="auto">
          <a:xfrm>
            <a:off x="739775" y="5741988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3" name="Заголовок 4"/>
          <p:cNvSpPr txBox="1">
            <a:spLocks/>
          </p:cNvSpPr>
          <p:nvPr/>
        </p:nvSpPr>
        <p:spPr bwMode="auto">
          <a:xfrm>
            <a:off x="1585913" y="5718175"/>
            <a:ext cx="822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Ar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4" name="Заголовок 4"/>
          <p:cNvSpPr txBox="1">
            <a:spLocks/>
          </p:cNvSpPr>
          <p:nvPr/>
        </p:nvSpPr>
        <p:spPr bwMode="auto">
          <a:xfrm>
            <a:off x="2233613" y="5741988"/>
            <a:ext cx="7572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K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5" name="Заголовок 4"/>
          <p:cNvSpPr txBox="1">
            <a:spLocks/>
          </p:cNvSpPr>
          <p:nvPr/>
        </p:nvSpPr>
        <p:spPr bwMode="auto">
          <a:xfrm>
            <a:off x="2817813" y="5741988"/>
            <a:ext cx="9191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6" name="Заголовок 4"/>
          <p:cNvSpPr txBox="1">
            <a:spLocks/>
          </p:cNvSpPr>
          <p:nvPr/>
        </p:nvSpPr>
        <p:spPr bwMode="auto">
          <a:xfrm>
            <a:off x="3630613" y="5741988"/>
            <a:ext cx="728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Sc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7" name="Заголовок 4"/>
          <p:cNvSpPr txBox="1">
            <a:spLocks/>
          </p:cNvSpPr>
          <p:nvPr/>
        </p:nvSpPr>
        <p:spPr bwMode="auto">
          <a:xfrm>
            <a:off x="4235450" y="5741988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Ti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8" name="Заголовок 4"/>
          <p:cNvSpPr txBox="1">
            <a:spLocks/>
          </p:cNvSpPr>
          <p:nvPr/>
        </p:nvSpPr>
        <p:spPr bwMode="auto">
          <a:xfrm>
            <a:off x="4657725" y="5757863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V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9" name="Заголовок 4"/>
          <p:cNvSpPr txBox="1">
            <a:spLocks/>
          </p:cNvSpPr>
          <p:nvPr/>
        </p:nvSpPr>
        <p:spPr bwMode="auto">
          <a:xfrm>
            <a:off x="5219700" y="5730875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0" name="Заголовок 4"/>
          <p:cNvSpPr txBox="1">
            <a:spLocks/>
          </p:cNvSpPr>
          <p:nvPr/>
        </p:nvSpPr>
        <p:spPr bwMode="auto">
          <a:xfrm>
            <a:off x="5867400" y="5703888"/>
            <a:ext cx="1384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Mn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1" name="Заголовок 4"/>
          <p:cNvSpPr txBox="1">
            <a:spLocks/>
          </p:cNvSpPr>
          <p:nvPr/>
        </p:nvSpPr>
        <p:spPr bwMode="auto">
          <a:xfrm>
            <a:off x="8307388" y="4937125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2" name="Заголовок 4"/>
          <p:cNvSpPr txBox="1">
            <a:spLocks/>
          </p:cNvSpPr>
          <p:nvPr/>
        </p:nvSpPr>
        <p:spPr bwMode="auto">
          <a:xfrm>
            <a:off x="6723063" y="5703888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3" name="Заголовок 4"/>
          <p:cNvSpPr txBox="1">
            <a:spLocks/>
          </p:cNvSpPr>
          <p:nvPr/>
        </p:nvSpPr>
        <p:spPr bwMode="auto">
          <a:xfrm>
            <a:off x="7437438" y="5715000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4" name="Заголовок 4"/>
          <p:cNvSpPr txBox="1">
            <a:spLocks/>
          </p:cNvSpPr>
          <p:nvPr/>
        </p:nvSpPr>
        <p:spPr bwMode="auto">
          <a:xfrm>
            <a:off x="8105775" y="5715000"/>
            <a:ext cx="13827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0511" name="Заголовок 1"/>
          <p:cNvSpPr txBox="1">
            <a:spLocks/>
          </p:cNvSpPr>
          <p:nvPr/>
        </p:nvSpPr>
        <p:spPr bwMode="auto">
          <a:xfrm>
            <a:off x="2425700" y="1341438"/>
            <a:ext cx="34417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br>
              <a:rPr lang="ru-RU" altLang="ru-RU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altLang="ru-RU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000" b="1">
                <a:latin typeface="Arial" panose="020B0604020202020204" pitchFamily="34" charset="0"/>
                <a:cs typeface="Arial" panose="020B0604020202020204" pitchFamily="34" charset="0"/>
              </a:rPr>
              <a:t>Калий</a:t>
            </a:r>
            <a:endParaRPr lang="ru-RU" altLang="ru-RU" sz="4000" b="1"/>
          </a:p>
        </p:txBody>
      </p:sp>
    </p:spTree>
  </p:cSld>
  <p:clrMapOvr>
    <a:masterClrMapping/>
  </p:clrMapOvr>
  <p:transition advTm="66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1 0.00255 L -0.01181 0.00255 C -0.00781 -0.00092 -0.00312 -0.00347 0.00035 -0.00787 C 0.00208 -0.00995 0.00226 -0.01342 0.00347 -0.01597 C 0.00642 -0.02176 0.00972 -0.02708 0.01267 -0.03241 C 0.01424 -0.03518 0.01597 -0.03773 0.01736 -0.04074 C 0.01944 -0.04467 0.0217 -0.04861 0.02361 -0.05301 C 0.025 -0.05648 0.02622 -0.06018 0.02813 -0.06319 C 0.03142 -0.06852 0.03611 -0.07199 0.03889 -0.07754 C 0.04427 -0.08819 0.04444 -0.09028 0.05122 -0.09815 C 0.0526 -0.09977 0.05434 -0.10092 0.0559 -0.10208 C 0.05885 -0.10833 0.0592 -0.10949 0.06354 -0.11458 C 0.06493 -0.11597 0.06667 -0.11713 0.06823 -0.11852 C 0.0717 -0.12222 0.07292 -0.12616 0.07587 -0.13079 C 0.07674 -0.13241 0.07813 -0.13356 0.07899 -0.13495 C 0.08125 -0.13889 0.08299 -0.14329 0.08507 -0.14722 C 0.08663 -0.15 0.08837 -0.15254 0.08976 -0.15555 C 0.09097 -0.1581 0.09149 -0.16111 0.09288 -0.16366 C 0.11042 -0.19907 0.09549 -0.16829 0.1066 -0.18634 C 0.11719 -0.20301 0.09948 -0.17801 0.11285 -0.20463 C 0.11389 -0.20671 0.1151 -0.20879 0.11597 -0.21088 C 0.12483 -0.23472 0.11667 -0.21759 0.12361 -0.23148 C 0.12465 -0.23611 0.12569 -0.24097 0.12674 -0.24583 C 0.12726 -0.24838 0.12743 -0.25139 0.1283 -0.25393 C 0.12899 -0.25625 0.13021 -0.2581 0.13125 -0.26018 C 0.13229 -0.26551 0.13351 -0.27106 0.13438 -0.27662 C 0.13559 -0.28472 0.13663 -0.29282 0.1375 -0.30116 C 0.13802 -0.30671 0.13819 -0.31227 0.13906 -0.31759 C 0.13976 -0.32245 0.14115 -0.32708 0.14219 -0.33194 C 0.1401 -0.36944 0.13872 -0.40717 0.13594 -0.44467 C 0.13559 -0.44907 0.13385 -0.45301 0.13281 -0.45694 C 0.11944 -0.51088 0.13194 -0.46273 0.12361 -0.4919 C 0.12309 -0.49398 0.12257 -0.49606 0.12205 -0.49815 C 0.11997 -0.50764 0.11771 -0.51713 0.11597 -0.52685 C 0.11406 -0.53634 0.11424 -0.5368 0.11129 -0.54722 C 0.10885 -0.55625 0.10521 -0.56458 0.10365 -0.57407 C 0.1026 -0.58009 0.10156 -0.58634 0.10052 -0.59236 C 0.1 -0.59583 0.09983 -0.5993 0.09896 -0.60278 C 0.09826 -0.60555 0.09688 -0.6081 0.09583 -0.61088 C 0.09479 -0.65602 0.09427 -0.70116 0.09288 -0.74629 C 0.09254 -0.75416 0.09167 -0.75393 0.08819 -0.75856 L 0.08507 -0.77083 C 0.08455 -0.77291 0.08438 -0.775 0.08351 -0.77708 L 0.08212 -0.78102 L 0.08212 -0.78102 L 0.08212 -0.78102 L 0.08212 -0.78102 " pathEditMode="relative" ptsTypes="AAAAAAAAAAAAAAAAAAAAAAAAAAAAAAAAAAAAAAAAAAAAAAA">
                                      <p:cBhvr>
                                        <p:cTn id="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688" y="188913"/>
            <a:ext cx="3217862" cy="203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Заголовок 1"/>
          <p:cNvSpPr txBox="1">
            <a:spLocks/>
          </p:cNvSpPr>
          <p:nvPr/>
        </p:nvSpPr>
        <p:spPr bwMode="auto">
          <a:xfrm>
            <a:off x="2538413" y="1104900"/>
            <a:ext cx="3255962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br>
              <a:rPr lang="ru-RU" altLang="ru-RU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altLang="ru-RU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000" b="1">
                <a:latin typeface="Arial" panose="020B0604020202020204" pitchFamily="34" charset="0"/>
                <a:cs typeface="Arial" panose="020B0604020202020204" pitchFamily="34" charset="0"/>
              </a:rPr>
              <a:t>Гелий</a:t>
            </a:r>
            <a:endParaRPr lang="ru-RU" altLang="ru-RU" sz="4000" b="1"/>
          </a:p>
        </p:txBody>
      </p:sp>
      <p:sp>
        <p:nvSpPr>
          <p:cNvPr id="3076" name="Заголовок 4"/>
          <p:cNvSpPr>
            <a:spLocks noGrp="1"/>
          </p:cNvSpPr>
          <p:nvPr>
            <p:ph type="title" idx="4294967295"/>
          </p:nvPr>
        </p:nvSpPr>
        <p:spPr>
          <a:xfrm>
            <a:off x="-214313" y="4829175"/>
            <a:ext cx="971551" cy="1143000"/>
          </a:xfrm>
        </p:spPr>
        <p:txBody>
          <a:bodyPr/>
          <a:lstStyle/>
          <a:p>
            <a:r>
              <a:rPr lang="en-US" altLang="ru-RU" sz="4800" b="1"/>
              <a:t>H</a:t>
            </a:r>
            <a:endParaRPr lang="ru-RU" altLang="ru-RU" sz="4800" b="1"/>
          </a:p>
        </p:txBody>
      </p:sp>
      <p:sp>
        <p:nvSpPr>
          <p:cNvPr id="13" name="Заголовок 4"/>
          <p:cNvSpPr txBox="1">
            <a:spLocks/>
          </p:cNvSpPr>
          <p:nvPr/>
        </p:nvSpPr>
        <p:spPr bwMode="auto">
          <a:xfrm>
            <a:off x="3492500" y="4883150"/>
            <a:ext cx="7572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4"/>
          <p:cNvSpPr txBox="1">
            <a:spLocks/>
          </p:cNvSpPr>
          <p:nvPr/>
        </p:nvSpPr>
        <p:spPr bwMode="auto">
          <a:xfrm>
            <a:off x="438150" y="4826000"/>
            <a:ext cx="10080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He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4"/>
          <p:cNvSpPr txBox="1">
            <a:spLocks/>
          </p:cNvSpPr>
          <p:nvPr/>
        </p:nvSpPr>
        <p:spPr bwMode="auto">
          <a:xfrm>
            <a:off x="4140200" y="4878388"/>
            <a:ext cx="469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4"/>
          <p:cNvSpPr txBox="1">
            <a:spLocks/>
          </p:cNvSpPr>
          <p:nvPr/>
        </p:nvSpPr>
        <p:spPr bwMode="auto">
          <a:xfrm>
            <a:off x="1271588" y="4835525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Li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4"/>
          <p:cNvSpPr txBox="1">
            <a:spLocks/>
          </p:cNvSpPr>
          <p:nvPr/>
        </p:nvSpPr>
        <p:spPr bwMode="auto">
          <a:xfrm>
            <a:off x="4572000" y="4868863"/>
            <a:ext cx="5762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4"/>
          <p:cNvSpPr txBox="1">
            <a:spLocks/>
          </p:cNvSpPr>
          <p:nvPr/>
        </p:nvSpPr>
        <p:spPr bwMode="auto">
          <a:xfrm>
            <a:off x="2627313" y="4875213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9" name="Заголовок 4"/>
          <p:cNvSpPr txBox="1">
            <a:spLocks/>
          </p:cNvSpPr>
          <p:nvPr/>
        </p:nvSpPr>
        <p:spPr bwMode="auto">
          <a:xfrm>
            <a:off x="5029200" y="4903788"/>
            <a:ext cx="969963" cy="113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0" name="Заголовок 4"/>
          <p:cNvSpPr txBox="1">
            <a:spLocks/>
          </p:cNvSpPr>
          <p:nvPr/>
        </p:nvSpPr>
        <p:spPr bwMode="auto">
          <a:xfrm>
            <a:off x="5816600" y="4918075"/>
            <a:ext cx="1079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1" name="Заголовок 4"/>
          <p:cNvSpPr txBox="1">
            <a:spLocks/>
          </p:cNvSpPr>
          <p:nvPr/>
        </p:nvSpPr>
        <p:spPr bwMode="auto">
          <a:xfrm>
            <a:off x="1754188" y="4849813"/>
            <a:ext cx="1262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Заголовок 4"/>
          <p:cNvSpPr txBox="1">
            <a:spLocks/>
          </p:cNvSpPr>
          <p:nvPr/>
        </p:nvSpPr>
        <p:spPr bwMode="auto">
          <a:xfrm>
            <a:off x="3132138" y="4875213"/>
            <a:ext cx="500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3" name="Заголовок 4"/>
          <p:cNvSpPr txBox="1">
            <a:spLocks/>
          </p:cNvSpPr>
          <p:nvPr/>
        </p:nvSpPr>
        <p:spPr bwMode="auto">
          <a:xfrm>
            <a:off x="7616825" y="4937125"/>
            <a:ext cx="836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Al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79" name="Заголовок 4"/>
          <p:cNvSpPr txBox="1">
            <a:spLocks/>
          </p:cNvSpPr>
          <p:nvPr/>
        </p:nvSpPr>
        <p:spPr bwMode="auto">
          <a:xfrm>
            <a:off x="6638925" y="4903788"/>
            <a:ext cx="116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Mg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0" name="Заголовок 4"/>
          <p:cNvSpPr txBox="1">
            <a:spLocks/>
          </p:cNvSpPr>
          <p:nvPr/>
        </p:nvSpPr>
        <p:spPr bwMode="auto">
          <a:xfrm>
            <a:off x="11113" y="5762625"/>
            <a:ext cx="638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P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1" name="Заголовок 4"/>
          <p:cNvSpPr txBox="1">
            <a:spLocks/>
          </p:cNvSpPr>
          <p:nvPr/>
        </p:nvSpPr>
        <p:spPr bwMode="auto">
          <a:xfrm>
            <a:off x="573088" y="5762625"/>
            <a:ext cx="45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2" name="Заголовок 4"/>
          <p:cNvSpPr txBox="1">
            <a:spLocks/>
          </p:cNvSpPr>
          <p:nvPr/>
        </p:nvSpPr>
        <p:spPr bwMode="auto">
          <a:xfrm>
            <a:off x="739775" y="5741988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3" name="Заголовок 4"/>
          <p:cNvSpPr txBox="1">
            <a:spLocks/>
          </p:cNvSpPr>
          <p:nvPr/>
        </p:nvSpPr>
        <p:spPr bwMode="auto">
          <a:xfrm>
            <a:off x="1585913" y="5718175"/>
            <a:ext cx="822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Ar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4" name="Заголовок 4"/>
          <p:cNvSpPr txBox="1">
            <a:spLocks/>
          </p:cNvSpPr>
          <p:nvPr/>
        </p:nvSpPr>
        <p:spPr bwMode="auto">
          <a:xfrm>
            <a:off x="2233613" y="5741988"/>
            <a:ext cx="7572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K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5" name="Заголовок 4"/>
          <p:cNvSpPr txBox="1">
            <a:spLocks/>
          </p:cNvSpPr>
          <p:nvPr/>
        </p:nvSpPr>
        <p:spPr bwMode="auto">
          <a:xfrm>
            <a:off x="2817813" y="5741988"/>
            <a:ext cx="9191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6" name="Заголовок 4"/>
          <p:cNvSpPr txBox="1">
            <a:spLocks/>
          </p:cNvSpPr>
          <p:nvPr/>
        </p:nvSpPr>
        <p:spPr bwMode="auto">
          <a:xfrm>
            <a:off x="3630613" y="5741988"/>
            <a:ext cx="728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Sc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7" name="Заголовок 4"/>
          <p:cNvSpPr txBox="1">
            <a:spLocks/>
          </p:cNvSpPr>
          <p:nvPr/>
        </p:nvSpPr>
        <p:spPr bwMode="auto">
          <a:xfrm>
            <a:off x="4235450" y="5741988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Ti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8" name="Заголовок 4"/>
          <p:cNvSpPr txBox="1">
            <a:spLocks/>
          </p:cNvSpPr>
          <p:nvPr/>
        </p:nvSpPr>
        <p:spPr bwMode="auto">
          <a:xfrm>
            <a:off x="4657725" y="5757863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V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9" name="Заголовок 4"/>
          <p:cNvSpPr txBox="1">
            <a:spLocks/>
          </p:cNvSpPr>
          <p:nvPr/>
        </p:nvSpPr>
        <p:spPr bwMode="auto">
          <a:xfrm>
            <a:off x="5219700" y="5730875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0" name="Заголовок 4"/>
          <p:cNvSpPr txBox="1">
            <a:spLocks/>
          </p:cNvSpPr>
          <p:nvPr/>
        </p:nvSpPr>
        <p:spPr bwMode="auto">
          <a:xfrm>
            <a:off x="5867400" y="5703888"/>
            <a:ext cx="1384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Mn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1" name="Заголовок 4"/>
          <p:cNvSpPr txBox="1">
            <a:spLocks/>
          </p:cNvSpPr>
          <p:nvPr/>
        </p:nvSpPr>
        <p:spPr bwMode="auto">
          <a:xfrm>
            <a:off x="8307388" y="4937125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2" name="Заголовок 4"/>
          <p:cNvSpPr txBox="1">
            <a:spLocks/>
          </p:cNvSpPr>
          <p:nvPr/>
        </p:nvSpPr>
        <p:spPr bwMode="auto">
          <a:xfrm>
            <a:off x="6723063" y="5703888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3" name="Заголовок 4"/>
          <p:cNvSpPr txBox="1">
            <a:spLocks/>
          </p:cNvSpPr>
          <p:nvPr/>
        </p:nvSpPr>
        <p:spPr bwMode="auto">
          <a:xfrm>
            <a:off x="7437438" y="5715000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4" name="Заголовок 4"/>
          <p:cNvSpPr txBox="1">
            <a:spLocks/>
          </p:cNvSpPr>
          <p:nvPr/>
        </p:nvSpPr>
        <p:spPr bwMode="auto">
          <a:xfrm>
            <a:off x="8105775" y="5715000"/>
            <a:ext cx="13827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66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15 0.00069 L -0.01215 0.00069 C -0.00764 -0.0007 -0.00312 -0.00232 0.00156 -0.00348 C 0.00573 -0.0044 0.0099 -0.00394 0.01389 -0.00556 C 0.01528 -0.00602 0.0158 -0.00857 0.01702 -0.00973 C 0.0184 -0.01111 0.02014 -0.01227 0.02153 -0.01389 C 0.02413 -0.01644 0.02674 -0.01922 0.02934 -0.02199 C 0.03125 -0.02685 0.03351 -0.03148 0.03542 -0.03635 C 0.03663 -0.03959 0.03733 -0.04329 0.03854 -0.04653 C 0.03941 -0.04931 0.04063 -0.05209 0.04167 -0.05486 C 0.04271 -0.0581 0.04358 -0.06181 0.04462 -0.06505 C 0.04601 -0.06922 0.04792 -0.07315 0.04931 -0.07732 C 0.05243 -0.08681 0.05191 -0.08935 0.05695 -0.09792 C 0.06163 -0.10602 0.08542 -0.14375 0.09236 -0.14908 C 0.0974 -0.15324 0.10261 -0.15718 0.10764 -0.16158 C 0.11858 -0.17084 0.12847 -0.18241 0.13993 -0.19028 C 0.14931 -0.1963 0.15868 -0.20185 0.16771 -0.20857 C 0.17587 -0.21482 0.18472 -0.21968 0.19236 -0.22709 C 0.23403 -0.2676 0.19497 -0.22778 0.21528 -0.25162 C 0.21736 -0.25394 0.21962 -0.25556 0.22153 -0.25787 C 0.22535 -0.2625 0.22865 -0.26736 0.23229 -0.27223 L 0.23681 -0.27848 L 0.24306 -0.28658 C 0.24514 -0.29213 0.24809 -0.29699 0.24913 -0.30301 C 0.24965 -0.30579 0.25018 -0.30857 0.2507 -0.31111 C 0.25174 -0.31598 0.25295 -0.32084 0.25382 -0.32547 C 0.25452 -0.32894 0.25486 -0.33241 0.25538 -0.33588 C 0.25399 -0.35672 0.25833 -0.39306 0.24757 -0.41574 C 0.24115 -0.42986 0.2434 -0.41852 0.23837 -0.43843 C 0.23715 -0.44375 0.23542 -0.45486 0.23542 -0.45486 C 0.23594 -0.48287 0.23524 -0.51088 0.23681 -0.53889 C 0.23733 -0.54537 0.23993 -0.55116 0.24149 -0.55741 C 0.24931 -0.58843 0.2375 -0.54468 0.25538 -0.59213 C 0.26458 -0.61713 0.25278 -0.58635 0.26146 -0.60672 C 0.27917 -0.64769 0.24618 -0.57385 0.26927 -0.625 C 0.26823 -0.63403 0.2684 -0.64329 0.26615 -0.65162 C 0.26563 -0.65371 0.26285 -0.65232 0.26146 -0.65371 C 0.26007 -0.65533 0.2599 -0.65834 0.25833 -0.65996 C 0.25174 -0.66736 0.25226 -0.66042 0.25226 -0.66598 L 0.2507 -0.66598 L 0.2507 -0.66598 L 0.2507 -0.66598 " pathEditMode="relative" ptsTypes="AAAAAAAAAAAAAAAAAAAAAAAAAAAAAAAAAAAAAAAAAA">
                                      <p:cBhvr>
                                        <p:cTn id="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Рисунок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275" y="300038"/>
            <a:ext cx="3270250" cy="210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Заголовок 4"/>
          <p:cNvSpPr>
            <a:spLocks noGrp="1"/>
          </p:cNvSpPr>
          <p:nvPr>
            <p:ph type="title" idx="4294967295"/>
          </p:nvPr>
        </p:nvSpPr>
        <p:spPr>
          <a:xfrm>
            <a:off x="-214313" y="4829175"/>
            <a:ext cx="971551" cy="1143000"/>
          </a:xfrm>
        </p:spPr>
        <p:txBody>
          <a:bodyPr/>
          <a:lstStyle/>
          <a:p>
            <a:r>
              <a:rPr lang="en-US" altLang="ru-RU" sz="4800" b="1"/>
              <a:t>H</a:t>
            </a:r>
            <a:endParaRPr lang="ru-RU" altLang="ru-RU" sz="4800" b="1"/>
          </a:p>
        </p:txBody>
      </p:sp>
      <p:sp>
        <p:nvSpPr>
          <p:cNvPr id="13" name="Заголовок 4"/>
          <p:cNvSpPr txBox="1">
            <a:spLocks/>
          </p:cNvSpPr>
          <p:nvPr/>
        </p:nvSpPr>
        <p:spPr bwMode="auto">
          <a:xfrm>
            <a:off x="3492500" y="4883150"/>
            <a:ext cx="7572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4"/>
          <p:cNvSpPr txBox="1">
            <a:spLocks/>
          </p:cNvSpPr>
          <p:nvPr/>
        </p:nvSpPr>
        <p:spPr bwMode="auto">
          <a:xfrm>
            <a:off x="468313" y="4826000"/>
            <a:ext cx="1008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He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4"/>
          <p:cNvSpPr txBox="1">
            <a:spLocks/>
          </p:cNvSpPr>
          <p:nvPr/>
        </p:nvSpPr>
        <p:spPr bwMode="auto">
          <a:xfrm>
            <a:off x="4140200" y="4878388"/>
            <a:ext cx="469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4"/>
          <p:cNvSpPr txBox="1">
            <a:spLocks/>
          </p:cNvSpPr>
          <p:nvPr/>
        </p:nvSpPr>
        <p:spPr bwMode="auto">
          <a:xfrm>
            <a:off x="1271588" y="4835525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Li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4"/>
          <p:cNvSpPr txBox="1">
            <a:spLocks/>
          </p:cNvSpPr>
          <p:nvPr/>
        </p:nvSpPr>
        <p:spPr bwMode="auto">
          <a:xfrm>
            <a:off x="4572000" y="4868863"/>
            <a:ext cx="5762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4"/>
          <p:cNvSpPr txBox="1">
            <a:spLocks/>
          </p:cNvSpPr>
          <p:nvPr/>
        </p:nvSpPr>
        <p:spPr bwMode="auto">
          <a:xfrm>
            <a:off x="2627313" y="4875213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9" name="Заголовок 4"/>
          <p:cNvSpPr txBox="1">
            <a:spLocks/>
          </p:cNvSpPr>
          <p:nvPr/>
        </p:nvSpPr>
        <p:spPr bwMode="auto">
          <a:xfrm>
            <a:off x="5029200" y="4903788"/>
            <a:ext cx="969963" cy="113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0" name="Заголовок 4"/>
          <p:cNvSpPr txBox="1">
            <a:spLocks/>
          </p:cNvSpPr>
          <p:nvPr/>
        </p:nvSpPr>
        <p:spPr bwMode="auto">
          <a:xfrm>
            <a:off x="5816600" y="4918075"/>
            <a:ext cx="1079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1" name="Заголовок 4"/>
          <p:cNvSpPr txBox="1">
            <a:spLocks/>
          </p:cNvSpPr>
          <p:nvPr/>
        </p:nvSpPr>
        <p:spPr bwMode="auto">
          <a:xfrm>
            <a:off x="1754188" y="4849813"/>
            <a:ext cx="1262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Заголовок 4"/>
          <p:cNvSpPr txBox="1">
            <a:spLocks/>
          </p:cNvSpPr>
          <p:nvPr/>
        </p:nvSpPr>
        <p:spPr bwMode="auto">
          <a:xfrm>
            <a:off x="3132138" y="4875213"/>
            <a:ext cx="500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3" name="Заголовок 4"/>
          <p:cNvSpPr txBox="1">
            <a:spLocks/>
          </p:cNvSpPr>
          <p:nvPr/>
        </p:nvSpPr>
        <p:spPr bwMode="auto">
          <a:xfrm>
            <a:off x="7616825" y="4937125"/>
            <a:ext cx="836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Al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79" name="Заголовок 4"/>
          <p:cNvSpPr txBox="1">
            <a:spLocks/>
          </p:cNvSpPr>
          <p:nvPr/>
        </p:nvSpPr>
        <p:spPr bwMode="auto">
          <a:xfrm>
            <a:off x="6638925" y="4903788"/>
            <a:ext cx="116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Mg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0" name="Заголовок 4"/>
          <p:cNvSpPr txBox="1">
            <a:spLocks/>
          </p:cNvSpPr>
          <p:nvPr/>
        </p:nvSpPr>
        <p:spPr bwMode="auto">
          <a:xfrm>
            <a:off x="11113" y="5762625"/>
            <a:ext cx="638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P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1" name="Заголовок 4"/>
          <p:cNvSpPr txBox="1">
            <a:spLocks/>
          </p:cNvSpPr>
          <p:nvPr/>
        </p:nvSpPr>
        <p:spPr bwMode="auto">
          <a:xfrm>
            <a:off x="573088" y="5762625"/>
            <a:ext cx="45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2" name="Заголовок 4"/>
          <p:cNvSpPr txBox="1">
            <a:spLocks/>
          </p:cNvSpPr>
          <p:nvPr/>
        </p:nvSpPr>
        <p:spPr bwMode="auto">
          <a:xfrm>
            <a:off x="739775" y="5741988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3" name="Заголовок 4"/>
          <p:cNvSpPr txBox="1">
            <a:spLocks/>
          </p:cNvSpPr>
          <p:nvPr/>
        </p:nvSpPr>
        <p:spPr bwMode="auto">
          <a:xfrm>
            <a:off x="1585913" y="5718175"/>
            <a:ext cx="822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Ar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4" name="Заголовок 4"/>
          <p:cNvSpPr txBox="1">
            <a:spLocks/>
          </p:cNvSpPr>
          <p:nvPr/>
        </p:nvSpPr>
        <p:spPr bwMode="auto">
          <a:xfrm>
            <a:off x="2233613" y="5741988"/>
            <a:ext cx="7572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K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5" name="Заголовок 4"/>
          <p:cNvSpPr txBox="1">
            <a:spLocks/>
          </p:cNvSpPr>
          <p:nvPr/>
        </p:nvSpPr>
        <p:spPr bwMode="auto">
          <a:xfrm>
            <a:off x="2817813" y="5741988"/>
            <a:ext cx="9191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6" name="Заголовок 4"/>
          <p:cNvSpPr txBox="1">
            <a:spLocks/>
          </p:cNvSpPr>
          <p:nvPr/>
        </p:nvSpPr>
        <p:spPr bwMode="auto">
          <a:xfrm>
            <a:off x="3630613" y="5741988"/>
            <a:ext cx="728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Sc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7" name="Заголовок 4"/>
          <p:cNvSpPr txBox="1">
            <a:spLocks/>
          </p:cNvSpPr>
          <p:nvPr/>
        </p:nvSpPr>
        <p:spPr bwMode="auto">
          <a:xfrm>
            <a:off x="4235450" y="5741988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Ti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8" name="Заголовок 4"/>
          <p:cNvSpPr txBox="1">
            <a:spLocks/>
          </p:cNvSpPr>
          <p:nvPr/>
        </p:nvSpPr>
        <p:spPr bwMode="auto">
          <a:xfrm>
            <a:off x="4657725" y="5757863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V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9" name="Заголовок 4"/>
          <p:cNvSpPr txBox="1">
            <a:spLocks/>
          </p:cNvSpPr>
          <p:nvPr/>
        </p:nvSpPr>
        <p:spPr bwMode="auto">
          <a:xfrm>
            <a:off x="5219700" y="5730875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0" name="Заголовок 4"/>
          <p:cNvSpPr txBox="1">
            <a:spLocks/>
          </p:cNvSpPr>
          <p:nvPr/>
        </p:nvSpPr>
        <p:spPr bwMode="auto">
          <a:xfrm>
            <a:off x="5867400" y="5703888"/>
            <a:ext cx="1384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Mn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1" name="Заголовок 4"/>
          <p:cNvSpPr txBox="1">
            <a:spLocks/>
          </p:cNvSpPr>
          <p:nvPr/>
        </p:nvSpPr>
        <p:spPr bwMode="auto">
          <a:xfrm>
            <a:off x="8307388" y="4937125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2" name="Заголовок 4"/>
          <p:cNvSpPr txBox="1">
            <a:spLocks/>
          </p:cNvSpPr>
          <p:nvPr/>
        </p:nvSpPr>
        <p:spPr bwMode="auto">
          <a:xfrm>
            <a:off x="6723063" y="5703888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3" name="Заголовок 4"/>
          <p:cNvSpPr txBox="1">
            <a:spLocks/>
          </p:cNvSpPr>
          <p:nvPr/>
        </p:nvSpPr>
        <p:spPr bwMode="auto">
          <a:xfrm>
            <a:off x="7437438" y="5715000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4" name="Заголовок 4"/>
          <p:cNvSpPr txBox="1">
            <a:spLocks/>
          </p:cNvSpPr>
          <p:nvPr/>
        </p:nvSpPr>
        <p:spPr bwMode="auto">
          <a:xfrm>
            <a:off x="8105775" y="5715000"/>
            <a:ext cx="13827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1535" name="Заголовок 1"/>
          <p:cNvSpPr txBox="1">
            <a:spLocks/>
          </p:cNvSpPr>
          <p:nvPr/>
        </p:nvSpPr>
        <p:spPr bwMode="auto">
          <a:xfrm>
            <a:off x="2425700" y="1341438"/>
            <a:ext cx="34417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br>
              <a:rPr lang="ru-RU" altLang="ru-RU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altLang="ru-RU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000" b="1">
                <a:latin typeface="Arial" panose="020B0604020202020204" pitchFamily="34" charset="0"/>
                <a:cs typeface="Arial" panose="020B0604020202020204" pitchFamily="34" charset="0"/>
              </a:rPr>
              <a:t>Кальций</a:t>
            </a:r>
            <a:endParaRPr lang="ru-RU" altLang="ru-RU" sz="4000" b="1"/>
          </a:p>
        </p:txBody>
      </p:sp>
    </p:spTree>
  </p:cSld>
  <p:clrMapOvr>
    <a:masterClrMapping/>
  </p:clrMapOvr>
  <p:transition advTm="66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07 0.00648 L -0.00607 0.00648 C -0.00347 0.00093 -0.00121 -0.00486 0.00157 -0.00995 C 0.0033 -0.01319 0.00591 -0.01528 0.00782 -0.01829 C 0.0099 -0.02153 0.01164 -0.02523 0.01389 -0.02847 C 0.01945 -0.03634 0.02552 -0.04305 0.03091 -0.05116 C 0.03334 -0.05486 0.03473 -0.05949 0.03698 -0.06342 C 0.03976 -0.06782 0.04358 -0.07106 0.04618 -0.07569 C 0.06198 -0.1037 0.04393 -0.0787 0.054 -0.09213 C 0.05504 -0.0956 0.05556 -0.0993 0.05695 -0.10231 C 0.05868 -0.10555 0.06146 -0.10741 0.0632 -0.11041 C 0.06719 -0.11782 0.07101 -0.125 0.07396 -0.1331 C 0.07865 -0.1456 0.0816 -0.15949 0.08629 -0.17199 C 0.09705 -0.20092 0.0849 -0.16898 0.09549 -0.19467 C 0.09653 -0.19722 0.09723 -0.20023 0.09861 -0.20278 C 0.10035 -0.20648 0.10278 -0.20949 0.10469 -0.21296 C 0.10643 -0.21643 0.10764 -0.22014 0.10938 -0.22338 C 0.11025 -0.225 0.11146 -0.22592 0.11233 -0.22731 C 0.11962 -0.23889 0.11389 -0.23287 0.1217 -0.23981 C 0.12223 -0.24166 0.12223 -0.24398 0.12327 -0.24583 C 0.12639 -0.25231 0.13403 -0.26435 0.13403 -0.26435 C 0.13455 -0.26713 0.1349 -0.26991 0.13542 -0.27245 C 0.13594 -0.27454 0.13664 -0.27662 0.13698 -0.2787 C 0.13768 -0.28217 0.13768 -0.28565 0.13855 -0.28889 C 0.13924 -0.2912 0.14063 -0.29305 0.14167 -0.29514 C 0.14219 -0.3 0.14219 -0.30486 0.14323 -0.30949 C 0.14375 -0.3125 0.14636 -0.31458 0.14636 -0.31759 C 0.14636 -0.34236 0.14584 -0.36713 0.14323 -0.39143 C 0.14271 -0.39629 0.13855 -0.3993 0.13698 -0.4037 C 0.13403 -0.4125 0.1316 -0.42153 0.12934 -0.43055 C 0.12396 -0.45162 0.12813 -0.44421 0.12014 -0.45509 C 0.11736 -0.4662 0.11997 -0.45694 0.11389 -0.47153 C 0.11285 -0.47407 0.11181 -0.47685 0.11094 -0.47963 C 0.11025 -0.48171 0.11025 -0.48403 0.10938 -0.48588 C 0.10851 -0.4875 0.10712 -0.48842 0.10625 -0.48981 C 0.10504 -0.49236 0.10452 -0.4956 0.10313 -0.49815 C 0.09879 -0.50602 0.08941 -0.5206 0.08941 -0.5206 C 0.07917 -0.55463 0.09549 -0.50231 0.08004 -0.54329 C 0.07761 -0.54977 0.07639 -0.55717 0.07396 -0.56366 C 0.0724 -0.56782 0.07066 -0.57176 0.06927 -0.57616 C 0.06875 -0.57801 0.06858 -0.58032 0.06771 -0.58217 C 0.06598 -0.58657 0.06355 -0.59028 0.06164 -0.59444 C 0.05139 -0.61782 0.06372 -0.5956 0.04931 -0.62106 C 0.0474 -0.62477 0.04497 -0.62778 0.04323 -0.63148 C 0.04184 -0.63403 0.04132 -0.63704 0.04011 -0.63958 C 0.03872 -0.64259 0.03698 -0.64514 0.03542 -0.64791 C 0.03334 -0.65185 0.02934 -0.66018 0.02934 -0.66018 C 0.0283 -0.66435 0.02795 -0.66875 0.02622 -0.67245 C 0.02518 -0.67454 0.02379 -0.67639 0.02309 -0.6787 C 0.02136 -0.68449 0.01997 -0.69074 0.01858 -0.69699 C 0.01789 -0.69977 0.01789 -0.70278 0.01702 -0.70532 C 0.01528 -0.71018 0.01268 -0.71458 0.01077 -0.71967 C 0.01007 -0.72153 0.01007 -0.72384 0.00938 -0.72569 C 0.00851 -0.72801 0.00712 -0.72963 0.00625 -0.73194 C 0.00556 -0.73379 0.00539 -0.73611 0.00469 -0.73796 C 0.00174 -0.74606 -0.00069 -0.74977 -0.00451 -0.75648 C -0.00816 -0.77106 -0.0059 -0.76528 -0.01076 -0.775 L -0.01215 -0.78102 L 0.00313 -0.775 L -0.00607 -0.78102 " pathEditMode="relative" ptsTypes="AAAAAAAAAAAAAAAAAAAAAAAAAAAAAAAAAAAAAAAAAAAAAAAAAAAAAAAAAAAA">
                                      <p:cBhvr>
                                        <p:cTn id="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275" y="300038"/>
            <a:ext cx="3270250" cy="210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Заголовок 4"/>
          <p:cNvSpPr>
            <a:spLocks noGrp="1"/>
          </p:cNvSpPr>
          <p:nvPr>
            <p:ph type="title" idx="4294967295"/>
          </p:nvPr>
        </p:nvSpPr>
        <p:spPr>
          <a:xfrm>
            <a:off x="-214313" y="4829175"/>
            <a:ext cx="971551" cy="1143000"/>
          </a:xfrm>
        </p:spPr>
        <p:txBody>
          <a:bodyPr/>
          <a:lstStyle/>
          <a:p>
            <a:r>
              <a:rPr lang="en-US" altLang="ru-RU" sz="4800" b="1"/>
              <a:t>H</a:t>
            </a:r>
            <a:endParaRPr lang="ru-RU" altLang="ru-RU" sz="4800" b="1"/>
          </a:p>
        </p:txBody>
      </p:sp>
      <p:sp>
        <p:nvSpPr>
          <p:cNvPr id="13" name="Заголовок 4"/>
          <p:cNvSpPr txBox="1">
            <a:spLocks/>
          </p:cNvSpPr>
          <p:nvPr/>
        </p:nvSpPr>
        <p:spPr bwMode="auto">
          <a:xfrm>
            <a:off x="3492500" y="4883150"/>
            <a:ext cx="7572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4"/>
          <p:cNvSpPr txBox="1">
            <a:spLocks/>
          </p:cNvSpPr>
          <p:nvPr/>
        </p:nvSpPr>
        <p:spPr bwMode="auto">
          <a:xfrm>
            <a:off x="468313" y="4826000"/>
            <a:ext cx="1008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He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4"/>
          <p:cNvSpPr txBox="1">
            <a:spLocks/>
          </p:cNvSpPr>
          <p:nvPr/>
        </p:nvSpPr>
        <p:spPr bwMode="auto">
          <a:xfrm>
            <a:off x="4140200" y="4878388"/>
            <a:ext cx="469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4"/>
          <p:cNvSpPr txBox="1">
            <a:spLocks/>
          </p:cNvSpPr>
          <p:nvPr/>
        </p:nvSpPr>
        <p:spPr bwMode="auto">
          <a:xfrm>
            <a:off x="1271588" y="4835525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Li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4"/>
          <p:cNvSpPr txBox="1">
            <a:spLocks/>
          </p:cNvSpPr>
          <p:nvPr/>
        </p:nvSpPr>
        <p:spPr bwMode="auto">
          <a:xfrm>
            <a:off x="4572000" y="4868863"/>
            <a:ext cx="5762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4"/>
          <p:cNvSpPr txBox="1">
            <a:spLocks/>
          </p:cNvSpPr>
          <p:nvPr/>
        </p:nvSpPr>
        <p:spPr bwMode="auto">
          <a:xfrm>
            <a:off x="2627313" y="4875213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9" name="Заголовок 4"/>
          <p:cNvSpPr txBox="1">
            <a:spLocks/>
          </p:cNvSpPr>
          <p:nvPr/>
        </p:nvSpPr>
        <p:spPr bwMode="auto">
          <a:xfrm>
            <a:off x="5029200" y="4903788"/>
            <a:ext cx="969963" cy="113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0" name="Заголовок 4"/>
          <p:cNvSpPr txBox="1">
            <a:spLocks/>
          </p:cNvSpPr>
          <p:nvPr/>
        </p:nvSpPr>
        <p:spPr bwMode="auto">
          <a:xfrm>
            <a:off x="5816600" y="4918075"/>
            <a:ext cx="1079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1" name="Заголовок 4"/>
          <p:cNvSpPr txBox="1">
            <a:spLocks/>
          </p:cNvSpPr>
          <p:nvPr/>
        </p:nvSpPr>
        <p:spPr bwMode="auto">
          <a:xfrm>
            <a:off x="1754188" y="4849813"/>
            <a:ext cx="1262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Заголовок 4"/>
          <p:cNvSpPr txBox="1">
            <a:spLocks/>
          </p:cNvSpPr>
          <p:nvPr/>
        </p:nvSpPr>
        <p:spPr bwMode="auto">
          <a:xfrm>
            <a:off x="3132138" y="4875213"/>
            <a:ext cx="500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3" name="Заголовок 4"/>
          <p:cNvSpPr txBox="1">
            <a:spLocks/>
          </p:cNvSpPr>
          <p:nvPr/>
        </p:nvSpPr>
        <p:spPr bwMode="auto">
          <a:xfrm>
            <a:off x="7616825" y="4937125"/>
            <a:ext cx="836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Al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79" name="Заголовок 4"/>
          <p:cNvSpPr txBox="1">
            <a:spLocks/>
          </p:cNvSpPr>
          <p:nvPr/>
        </p:nvSpPr>
        <p:spPr bwMode="auto">
          <a:xfrm>
            <a:off x="6638925" y="4903788"/>
            <a:ext cx="116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Mg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0" name="Заголовок 4"/>
          <p:cNvSpPr txBox="1">
            <a:spLocks/>
          </p:cNvSpPr>
          <p:nvPr/>
        </p:nvSpPr>
        <p:spPr bwMode="auto">
          <a:xfrm>
            <a:off x="11113" y="5762625"/>
            <a:ext cx="638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P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1" name="Заголовок 4"/>
          <p:cNvSpPr txBox="1">
            <a:spLocks/>
          </p:cNvSpPr>
          <p:nvPr/>
        </p:nvSpPr>
        <p:spPr bwMode="auto">
          <a:xfrm>
            <a:off x="573088" y="5762625"/>
            <a:ext cx="45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2" name="Заголовок 4"/>
          <p:cNvSpPr txBox="1">
            <a:spLocks/>
          </p:cNvSpPr>
          <p:nvPr/>
        </p:nvSpPr>
        <p:spPr bwMode="auto">
          <a:xfrm>
            <a:off x="739775" y="5741988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3" name="Заголовок 4"/>
          <p:cNvSpPr txBox="1">
            <a:spLocks/>
          </p:cNvSpPr>
          <p:nvPr/>
        </p:nvSpPr>
        <p:spPr bwMode="auto">
          <a:xfrm>
            <a:off x="1585913" y="5718175"/>
            <a:ext cx="822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Ar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4" name="Заголовок 4"/>
          <p:cNvSpPr txBox="1">
            <a:spLocks/>
          </p:cNvSpPr>
          <p:nvPr/>
        </p:nvSpPr>
        <p:spPr bwMode="auto">
          <a:xfrm>
            <a:off x="2233613" y="5741988"/>
            <a:ext cx="7572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K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5" name="Заголовок 4"/>
          <p:cNvSpPr txBox="1">
            <a:spLocks/>
          </p:cNvSpPr>
          <p:nvPr/>
        </p:nvSpPr>
        <p:spPr bwMode="auto">
          <a:xfrm>
            <a:off x="2817813" y="5741988"/>
            <a:ext cx="9191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6" name="Заголовок 4"/>
          <p:cNvSpPr txBox="1">
            <a:spLocks/>
          </p:cNvSpPr>
          <p:nvPr/>
        </p:nvSpPr>
        <p:spPr bwMode="auto">
          <a:xfrm>
            <a:off x="3630613" y="5741988"/>
            <a:ext cx="728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Sc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7" name="Заголовок 4"/>
          <p:cNvSpPr txBox="1">
            <a:spLocks/>
          </p:cNvSpPr>
          <p:nvPr/>
        </p:nvSpPr>
        <p:spPr bwMode="auto">
          <a:xfrm>
            <a:off x="4235450" y="5741988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Ti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8" name="Заголовок 4"/>
          <p:cNvSpPr txBox="1">
            <a:spLocks/>
          </p:cNvSpPr>
          <p:nvPr/>
        </p:nvSpPr>
        <p:spPr bwMode="auto">
          <a:xfrm>
            <a:off x="4657725" y="5757863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V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9" name="Заголовок 4"/>
          <p:cNvSpPr txBox="1">
            <a:spLocks/>
          </p:cNvSpPr>
          <p:nvPr/>
        </p:nvSpPr>
        <p:spPr bwMode="auto">
          <a:xfrm>
            <a:off x="5219700" y="5730875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0" name="Заголовок 4"/>
          <p:cNvSpPr txBox="1">
            <a:spLocks/>
          </p:cNvSpPr>
          <p:nvPr/>
        </p:nvSpPr>
        <p:spPr bwMode="auto">
          <a:xfrm>
            <a:off x="5867400" y="5703888"/>
            <a:ext cx="1384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Mn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1" name="Заголовок 4"/>
          <p:cNvSpPr txBox="1">
            <a:spLocks/>
          </p:cNvSpPr>
          <p:nvPr/>
        </p:nvSpPr>
        <p:spPr bwMode="auto">
          <a:xfrm>
            <a:off x="8307388" y="4937125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2" name="Заголовок 4"/>
          <p:cNvSpPr txBox="1">
            <a:spLocks/>
          </p:cNvSpPr>
          <p:nvPr/>
        </p:nvSpPr>
        <p:spPr bwMode="auto">
          <a:xfrm>
            <a:off x="6723063" y="5703888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3" name="Заголовок 4"/>
          <p:cNvSpPr txBox="1">
            <a:spLocks/>
          </p:cNvSpPr>
          <p:nvPr/>
        </p:nvSpPr>
        <p:spPr bwMode="auto">
          <a:xfrm>
            <a:off x="7437438" y="5715000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4" name="Заголовок 4"/>
          <p:cNvSpPr txBox="1">
            <a:spLocks/>
          </p:cNvSpPr>
          <p:nvPr/>
        </p:nvSpPr>
        <p:spPr bwMode="auto">
          <a:xfrm>
            <a:off x="8105775" y="5715000"/>
            <a:ext cx="13827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2559" name="Заголовок 1"/>
          <p:cNvSpPr txBox="1">
            <a:spLocks/>
          </p:cNvSpPr>
          <p:nvPr/>
        </p:nvSpPr>
        <p:spPr bwMode="auto">
          <a:xfrm>
            <a:off x="2425700" y="1341438"/>
            <a:ext cx="34417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br>
              <a:rPr lang="ru-RU" altLang="ru-RU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altLang="ru-RU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000" b="1">
                <a:latin typeface="Arial" panose="020B0604020202020204" pitchFamily="34" charset="0"/>
                <a:cs typeface="Arial" panose="020B0604020202020204" pitchFamily="34" charset="0"/>
              </a:rPr>
              <a:t>Скандий</a:t>
            </a:r>
            <a:endParaRPr lang="ru-RU" altLang="ru-RU" sz="4000" b="1"/>
          </a:p>
        </p:txBody>
      </p:sp>
    </p:spTree>
  </p:cSld>
  <p:clrMapOvr>
    <a:masterClrMapping/>
  </p:clrMapOvr>
  <p:transition advTm="66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0.02292 L -0.00313 0.02292 C 0.02274 -0.06366 0.00138 0.01482 0.00607 -0.20903 C 0.00625 -0.21111 0.00729 -0.21296 0.00763 -0.21504 C 0.00833 -0.21852 0.00868 -0.22199 0.0092 -0.22546 C 0.00868 -0.2581 0.0085 -0.29097 0.00763 -0.32384 C 0.00729 -0.33727 0.00503 -0.33727 0.00156 -0.35046 C 0.00069 -0.3537 -0.00122 -0.3662 -0.00157 -0.36898 C -0.00209 -0.37291 -0.00209 -0.37731 -0.00313 -0.38125 C -0.00816 -0.40185 -0.00452 -0.37407 -0.00764 -0.39352 C -0.0099 -0.40741 -0.01094 -0.42083 -0.01389 -0.43449 C -0.02049 -0.46551 -0.01771 -0.45092 -0.02622 -0.47546 C -0.02761 -0.47963 -0.0283 -0.48565 -0.02917 -0.48981 C -0.03073 -0.49699 -0.03108 -0.49699 -0.03386 -0.50416 C -0.03438 -0.50833 -0.03473 -0.5125 -0.03542 -0.51666 C -0.04046 -0.54583 -0.03612 -0.51782 -0.0415 -0.5412 C -0.04271 -0.54653 -0.04358 -0.55208 -0.04462 -0.55764 C -0.04514 -0.56458 -0.04566 -0.58148 -0.04775 -0.59051 C -0.04896 -0.59606 -0.0507 -0.60139 -0.05226 -0.60671 C -0.05278 -0.61296 -0.05313 -0.61921 -0.05382 -0.62523 C -0.05417 -0.62731 -0.05487 -0.6294 -0.05539 -0.63148 C -0.05591 -0.63403 -0.0566 -0.6368 -0.05695 -0.63958 C -0.05816 -0.64907 -0.05921 -0.65879 -0.0599 -0.66829 C -0.06129 -0.68611 -0.06094 -0.68611 -0.06303 -0.70116 C -0.06511 -0.71551 -0.06719 -0.72986 -0.06928 -0.74421 C -0.06962 -0.74768 -0.06945 -0.75139 -0.07066 -0.7544 L -0.07535 -0.76481 C -0.07587 -0.76736 -0.07657 -0.77014 -0.07691 -0.77291 C -0.07952 -0.79537 -0.07605 -0.78518 -0.07987 -0.79537 L -0.07987 -0.79537 " pathEditMode="relative" ptsTypes="AAAAAAAAAAAAAAAAAAAAAAAAAAAAAA">
                                      <p:cBhvr>
                                        <p:cTn id="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575" y="404813"/>
            <a:ext cx="3279775" cy="202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-214313" y="4829175"/>
            <a:ext cx="971551" cy="1143000"/>
          </a:xfrm>
        </p:spPr>
        <p:txBody>
          <a:bodyPr/>
          <a:lstStyle/>
          <a:p>
            <a:r>
              <a:rPr lang="en-US" altLang="ru-RU" sz="4800" b="1"/>
              <a:t>H</a:t>
            </a:r>
            <a:endParaRPr lang="ru-RU" altLang="ru-RU" sz="4800" b="1"/>
          </a:p>
        </p:txBody>
      </p:sp>
      <p:sp>
        <p:nvSpPr>
          <p:cNvPr id="13" name="Заголовок 4"/>
          <p:cNvSpPr txBox="1">
            <a:spLocks/>
          </p:cNvSpPr>
          <p:nvPr/>
        </p:nvSpPr>
        <p:spPr bwMode="auto">
          <a:xfrm>
            <a:off x="3492500" y="4883150"/>
            <a:ext cx="7572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4"/>
          <p:cNvSpPr txBox="1">
            <a:spLocks/>
          </p:cNvSpPr>
          <p:nvPr/>
        </p:nvSpPr>
        <p:spPr bwMode="auto">
          <a:xfrm>
            <a:off x="438150" y="4826000"/>
            <a:ext cx="10080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He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4"/>
          <p:cNvSpPr txBox="1">
            <a:spLocks/>
          </p:cNvSpPr>
          <p:nvPr/>
        </p:nvSpPr>
        <p:spPr bwMode="auto">
          <a:xfrm>
            <a:off x="4140200" y="4878388"/>
            <a:ext cx="469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4"/>
          <p:cNvSpPr txBox="1">
            <a:spLocks/>
          </p:cNvSpPr>
          <p:nvPr/>
        </p:nvSpPr>
        <p:spPr bwMode="auto">
          <a:xfrm>
            <a:off x="1271588" y="4835525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Li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4"/>
          <p:cNvSpPr txBox="1">
            <a:spLocks/>
          </p:cNvSpPr>
          <p:nvPr/>
        </p:nvSpPr>
        <p:spPr bwMode="auto">
          <a:xfrm>
            <a:off x="4572000" y="4868863"/>
            <a:ext cx="5762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4"/>
          <p:cNvSpPr txBox="1">
            <a:spLocks/>
          </p:cNvSpPr>
          <p:nvPr/>
        </p:nvSpPr>
        <p:spPr bwMode="auto">
          <a:xfrm>
            <a:off x="2627313" y="4875213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9" name="Заголовок 4"/>
          <p:cNvSpPr txBox="1">
            <a:spLocks/>
          </p:cNvSpPr>
          <p:nvPr/>
        </p:nvSpPr>
        <p:spPr bwMode="auto">
          <a:xfrm>
            <a:off x="5029200" y="4903788"/>
            <a:ext cx="969963" cy="113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0" name="Заголовок 4"/>
          <p:cNvSpPr txBox="1">
            <a:spLocks/>
          </p:cNvSpPr>
          <p:nvPr/>
        </p:nvSpPr>
        <p:spPr bwMode="auto">
          <a:xfrm>
            <a:off x="5816600" y="4918075"/>
            <a:ext cx="1079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1" name="Заголовок 4"/>
          <p:cNvSpPr txBox="1">
            <a:spLocks/>
          </p:cNvSpPr>
          <p:nvPr/>
        </p:nvSpPr>
        <p:spPr bwMode="auto">
          <a:xfrm>
            <a:off x="1754188" y="4849813"/>
            <a:ext cx="1262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Заголовок 4"/>
          <p:cNvSpPr txBox="1">
            <a:spLocks/>
          </p:cNvSpPr>
          <p:nvPr/>
        </p:nvSpPr>
        <p:spPr bwMode="auto">
          <a:xfrm>
            <a:off x="3132138" y="4875213"/>
            <a:ext cx="500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3" name="Заголовок 4"/>
          <p:cNvSpPr txBox="1">
            <a:spLocks/>
          </p:cNvSpPr>
          <p:nvPr/>
        </p:nvSpPr>
        <p:spPr bwMode="auto">
          <a:xfrm>
            <a:off x="7616825" y="4937125"/>
            <a:ext cx="836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Al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79" name="Заголовок 4"/>
          <p:cNvSpPr txBox="1">
            <a:spLocks/>
          </p:cNvSpPr>
          <p:nvPr/>
        </p:nvSpPr>
        <p:spPr bwMode="auto">
          <a:xfrm>
            <a:off x="6638925" y="4903788"/>
            <a:ext cx="116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Mg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0" name="Заголовок 4"/>
          <p:cNvSpPr txBox="1">
            <a:spLocks/>
          </p:cNvSpPr>
          <p:nvPr/>
        </p:nvSpPr>
        <p:spPr bwMode="auto">
          <a:xfrm>
            <a:off x="11113" y="5762625"/>
            <a:ext cx="638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P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1" name="Заголовок 4"/>
          <p:cNvSpPr txBox="1">
            <a:spLocks/>
          </p:cNvSpPr>
          <p:nvPr/>
        </p:nvSpPr>
        <p:spPr bwMode="auto">
          <a:xfrm>
            <a:off x="573088" y="5762625"/>
            <a:ext cx="45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2" name="Заголовок 4"/>
          <p:cNvSpPr txBox="1">
            <a:spLocks/>
          </p:cNvSpPr>
          <p:nvPr/>
        </p:nvSpPr>
        <p:spPr bwMode="auto">
          <a:xfrm>
            <a:off x="739775" y="5741988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3" name="Заголовок 4"/>
          <p:cNvSpPr txBox="1">
            <a:spLocks/>
          </p:cNvSpPr>
          <p:nvPr/>
        </p:nvSpPr>
        <p:spPr bwMode="auto">
          <a:xfrm>
            <a:off x="1585913" y="5718175"/>
            <a:ext cx="822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Ar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4" name="Заголовок 4"/>
          <p:cNvSpPr txBox="1">
            <a:spLocks/>
          </p:cNvSpPr>
          <p:nvPr/>
        </p:nvSpPr>
        <p:spPr bwMode="auto">
          <a:xfrm>
            <a:off x="2233613" y="5741988"/>
            <a:ext cx="7572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K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5" name="Заголовок 4"/>
          <p:cNvSpPr txBox="1">
            <a:spLocks/>
          </p:cNvSpPr>
          <p:nvPr/>
        </p:nvSpPr>
        <p:spPr bwMode="auto">
          <a:xfrm>
            <a:off x="2817813" y="5741988"/>
            <a:ext cx="9191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6" name="Заголовок 4"/>
          <p:cNvSpPr txBox="1">
            <a:spLocks/>
          </p:cNvSpPr>
          <p:nvPr/>
        </p:nvSpPr>
        <p:spPr bwMode="auto">
          <a:xfrm>
            <a:off x="3630613" y="5741988"/>
            <a:ext cx="728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Sc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7" name="Заголовок 4"/>
          <p:cNvSpPr txBox="1">
            <a:spLocks/>
          </p:cNvSpPr>
          <p:nvPr/>
        </p:nvSpPr>
        <p:spPr bwMode="auto">
          <a:xfrm>
            <a:off x="4235450" y="5741988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Ti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8" name="Заголовок 4"/>
          <p:cNvSpPr txBox="1">
            <a:spLocks/>
          </p:cNvSpPr>
          <p:nvPr/>
        </p:nvSpPr>
        <p:spPr bwMode="auto">
          <a:xfrm>
            <a:off x="4657725" y="5757863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V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9" name="Заголовок 4"/>
          <p:cNvSpPr txBox="1">
            <a:spLocks/>
          </p:cNvSpPr>
          <p:nvPr/>
        </p:nvSpPr>
        <p:spPr bwMode="auto">
          <a:xfrm>
            <a:off x="5219700" y="5730875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0" name="Заголовок 4"/>
          <p:cNvSpPr txBox="1">
            <a:spLocks/>
          </p:cNvSpPr>
          <p:nvPr/>
        </p:nvSpPr>
        <p:spPr bwMode="auto">
          <a:xfrm>
            <a:off x="5867400" y="5703888"/>
            <a:ext cx="1384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Mn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1" name="Заголовок 4"/>
          <p:cNvSpPr txBox="1">
            <a:spLocks/>
          </p:cNvSpPr>
          <p:nvPr/>
        </p:nvSpPr>
        <p:spPr bwMode="auto">
          <a:xfrm>
            <a:off x="8307388" y="4937125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2" name="Заголовок 4"/>
          <p:cNvSpPr txBox="1">
            <a:spLocks/>
          </p:cNvSpPr>
          <p:nvPr/>
        </p:nvSpPr>
        <p:spPr bwMode="auto">
          <a:xfrm>
            <a:off x="6723063" y="5703888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3" name="Заголовок 4"/>
          <p:cNvSpPr txBox="1">
            <a:spLocks/>
          </p:cNvSpPr>
          <p:nvPr/>
        </p:nvSpPr>
        <p:spPr bwMode="auto">
          <a:xfrm>
            <a:off x="7437438" y="5715000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4" name="Заголовок 4"/>
          <p:cNvSpPr txBox="1">
            <a:spLocks/>
          </p:cNvSpPr>
          <p:nvPr/>
        </p:nvSpPr>
        <p:spPr bwMode="auto">
          <a:xfrm>
            <a:off x="8105775" y="5715000"/>
            <a:ext cx="13827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3583" name="Заголовок 1"/>
          <p:cNvSpPr txBox="1">
            <a:spLocks/>
          </p:cNvSpPr>
          <p:nvPr/>
        </p:nvSpPr>
        <p:spPr bwMode="auto">
          <a:xfrm>
            <a:off x="2333625" y="1628775"/>
            <a:ext cx="35655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br>
              <a:rPr lang="ru-RU" altLang="ru-RU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4000" b="1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altLang="ru-RU" sz="20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000" b="1">
                <a:latin typeface="Arial" panose="020B0604020202020204" pitchFamily="34" charset="0"/>
                <a:cs typeface="Arial" panose="020B0604020202020204" pitchFamily="34" charset="0"/>
              </a:rPr>
              <a:t>Титан</a:t>
            </a:r>
            <a:endParaRPr lang="ru-RU" altLang="ru-RU" sz="4000" b="1"/>
          </a:p>
        </p:txBody>
      </p:sp>
    </p:spTree>
  </p:cSld>
  <p:clrMapOvr>
    <a:masterClrMapping/>
  </p:clrMapOvr>
  <p:transition advTm="66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0162 L -0.00139 -0.00162 C -0.00104 -0.00324 0.0033 -0.02778 0.0033 -0.03241 C 0.0033 -0.35833 0.02431 -0.25579 -0.00139 -0.375 C -0.00191 -0.37986 -0.00191 -0.38472 -0.00278 -0.38935 C -0.00573 -0.40254 -0.01128 -0.4294 -0.01823 -0.44491 C -0.01962 -0.44768 -0.02153 -0.45 -0.02292 -0.45301 C -0.02465 -0.45694 -0.02569 -0.46157 -0.02743 -0.46528 C -0.02917 -0.46898 -0.03177 -0.47199 -0.03368 -0.47569 C -0.03542 -0.47893 -0.03646 -0.48264 -0.03819 -0.48588 C -0.04253 -0.49352 -0.04757 -0.50092 -0.05208 -0.50833 C -0.05417 -0.5118 -0.05573 -0.51597 -0.05816 -0.51875 C -0.06128 -0.52199 -0.06458 -0.52523 -0.06753 -0.52893 C -0.06875 -0.53055 -0.06962 -0.53287 -0.07049 -0.53518 C -0.07274 -0.53981 -0.07431 -0.54491 -0.07674 -0.54954 C -0.07795 -0.55185 -0.08003 -0.55324 -0.08125 -0.55555 C -0.08316 -0.55879 -0.0842 -0.5625 -0.08594 -0.56574 C -0.08785 -0.56944 -0.09028 -0.57245 -0.09201 -0.57616 C -0.09462 -0.58125 -0.09531 -0.58495 -0.0967 -0.59051 C -0.09705 -0.59352 -0.09792 -0.60486 -0.09983 -0.60903 C -0.10104 -0.6118 -0.1033 -0.61412 -0.10434 -0.61713 C -0.10677 -0.62361 -0.10799 -0.63102 -0.11059 -0.63773 L -0.11354 -0.64583 C -0.11458 -0.65347 -0.1158 -0.66088 -0.11667 -0.66852 C -0.11962 -0.69606 -0.11667 -0.68032 -0.11979 -0.69907 C -0.12014 -0.70185 -0.12049 -0.70486 -0.12135 -0.70741 C -0.12257 -0.71157 -0.12448 -0.71551 -0.12587 -0.71967 C -0.12656 -0.72176 -0.12674 -0.72384 -0.12743 -0.72592 C -0.1283 -0.72801 -0.12951 -0.72986 -0.13056 -0.73194 C -0.13212 -0.73541 -0.13351 -0.73889 -0.13507 -0.74236 C -0.13663 -0.74514 -0.13837 -0.74745 -0.13976 -0.75046 C -0.14774 -0.76759 -0.13906 -0.75092 -0.14444 -0.76481 C -0.14514 -0.76713 -0.14635 -0.76898 -0.1474 -0.77106 C -0.14844 -0.77245 -0.14965 -0.77361 -0.15052 -0.775 C -0.15278 -0.77893 -0.1566 -0.78727 -0.1566 -0.78727 L -0.1566 -0.78727 " pathEditMode="relative" ptsTypes="AAAAAAAAAAAAAAAAAAAAAAAAAAAAAAAAAAAA">
                                      <p:cBhvr>
                                        <p:cTn id="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575" y="404813"/>
            <a:ext cx="3279775" cy="202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Заголовок 4"/>
          <p:cNvSpPr>
            <a:spLocks noGrp="1"/>
          </p:cNvSpPr>
          <p:nvPr>
            <p:ph type="title" idx="4294967295"/>
          </p:nvPr>
        </p:nvSpPr>
        <p:spPr>
          <a:xfrm>
            <a:off x="-214313" y="4829175"/>
            <a:ext cx="971551" cy="1143000"/>
          </a:xfrm>
        </p:spPr>
        <p:txBody>
          <a:bodyPr/>
          <a:lstStyle/>
          <a:p>
            <a:r>
              <a:rPr lang="en-US" altLang="ru-RU" sz="4800" b="1"/>
              <a:t>H</a:t>
            </a:r>
            <a:endParaRPr lang="ru-RU" altLang="ru-RU" sz="4800" b="1"/>
          </a:p>
        </p:txBody>
      </p:sp>
      <p:sp>
        <p:nvSpPr>
          <p:cNvPr id="13" name="Заголовок 4"/>
          <p:cNvSpPr txBox="1">
            <a:spLocks/>
          </p:cNvSpPr>
          <p:nvPr/>
        </p:nvSpPr>
        <p:spPr bwMode="auto">
          <a:xfrm>
            <a:off x="3492500" y="4883150"/>
            <a:ext cx="7572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4"/>
          <p:cNvSpPr txBox="1">
            <a:spLocks/>
          </p:cNvSpPr>
          <p:nvPr/>
        </p:nvSpPr>
        <p:spPr bwMode="auto">
          <a:xfrm>
            <a:off x="438150" y="4826000"/>
            <a:ext cx="10080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He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4"/>
          <p:cNvSpPr txBox="1">
            <a:spLocks/>
          </p:cNvSpPr>
          <p:nvPr/>
        </p:nvSpPr>
        <p:spPr bwMode="auto">
          <a:xfrm>
            <a:off x="4140200" y="4878388"/>
            <a:ext cx="469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4"/>
          <p:cNvSpPr txBox="1">
            <a:spLocks/>
          </p:cNvSpPr>
          <p:nvPr/>
        </p:nvSpPr>
        <p:spPr bwMode="auto">
          <a:xfrm>
            <a:off x="1271588" y="4835525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Li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4"/>
          <p:cNvSpPr txBox="1">
            <a:spLocks/>
          </p:cNvSpPr>
          <p:nvPr/>
        </p:nvSpPr>
        <p:spPr bwMode="auto">
          <a:xfrm>
            <a:off x="4572000" y="4868863"/>
            <a:ext cx="5762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4"/>
          <p:cNvSpPr txBox="1">
            <a:spLocks/>
          </p:cNvSpPr>
          <p:nvPr/>
        </p:nvSpPr>
        <p:spPr bwMode="auto">
          <a:xfrm>
            <a:off x="2627313" y="4875213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9" name="Заголовок 4"/>
          <p:cNvSpPr txBox="1">
            <a:spLocks/>
          </p:cNvSpPr>
          <p:nvPr/>
        </p:nvSpPr>
        <p:spPr bwMode="auto">
          <a:xfrm>
            <a:off x="5029200" y="4903788"/>
            <a:ext cx="969963" cy="113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0" name="Заголовок 4"/>
          <p:cNvSpPr txBox="1">
            <a:spLocks/>
          </p:cNvSpPr>
          <p:nvPr/>
        </p:nvSpPr>
        <p:spPr bwMode="auto">
          <a:xfrm>
            <a:off x="5816600" y="4918075"/>
            <a:ext cx="1079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1" name="Заголовок 4"/>
          <p:cNvSpPr txBox="1">
            <a:spLocks/>
          </p:cNvSpPr>
          <p:nvPr/>
        </p:nvSpPr>
        <p:spPr bwMode="auto">
          <a:xfrm>
            <a:off x="1754188" y="4849813"/>
            <a:ext cx="1262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Заголовок 4"/>
          <p:cNvSpPr txBox="1">
            <a:spLocks/>
          </p:cNvSpPr>
          <p:nvPr/>
        </p:nvSpPr>
        <p:spPr bwMode="auto">
          <a:xfrm>
            <a:off x="3132138" y="4875213"/>
            <a:ext cx="500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3" name="Заголовок 4"/>
          <p:cNvSpPr txBox="1">
            <a:spLocks/>
          </p:cNvSpPr>
          <p:nvPr/>
        </p:nvSpPr>
        <p:spPr bwMode="auto">
          <a:xfrm>
            <a:off x="7616825" y="4937125"/>
            <a:ext cx="836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Al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79" name="Заголовок 4"/>
          <p:cNvSpPr txBox="1">
            <a:spLocks/>
          </p:cNvSpPr>
          <p:nvPr/>
        </p:nvSpPr>
        <p:spPr bwMode="auto">
          <a:xfrm>
            <a:off x="6638925" y="4903788"/>
            <a:ext cx="116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Mg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0" name="Заголовок 4"/>
          <p:cNvSpPr txBox="1">
            <a:spLocks/>
          </p:cNvSpPr>
          <p:nvPr/>
        </p:nvSpPr>
        <p:spPr bwMode="auto">
          <a:xfrm>
            <a:off x="11113" y="5762625"/>
            <a:ext cx="638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P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1" name="Заголовок 4"/>
          <p:cNvSpPr txBox="1">
            <a:spLocks/>
          </p:cNvSpPr>
          <p:nvPr/>
        </p:nvSpPr>
        <p:spPr bwMode="auto">
          <a:xfrm>
            <a:off x="573088" y="5762625"/>
            <a:ext cx="45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2" name="Заголовок 4"/>
          <p:cNvSpPr txBox="1">
            <a:spLocks/>
          </p:cNvSpPr>
          <p:nvPr/>
        </p:nvSpPr>
        <p:spPr bwMode="auto">
          <a:xfrm>
            <a:off x="739775" y="5741988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3" name="Заголовок 4"/>
          <p:cNvSpPr txBox="1">
            <a:spLocks/>
          </p:cNvSpPr>
          <p:nvPr/>
        </p:nvSpPr>
        <p:spPr bwMode="auto">
          <a:xfrm>
            <a:off x="1585913" y="5718175"/>
            <a:ext cx="822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Ar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4" name="Заголовок 4"/>
          <p:cNvSpPr txBox="1">
            <a:spLocks/>
          </p:cNvSpPr>
          <p:nvPr/>
        </p:nvSpPr>
        <p:spPr bwMode="auto">
          <a:xfrm>
            <a:off x="2233613" y="5741988"/>
            <a:ext cx="7572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K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5" name="Заголовок 4"/>
          <p:cNvSpPr txBox="1">
            <a:spLocks/>
          </p:cNvSpPr>
          <p:nvPr/>
        </p:nvSpPr>
        <p:spPr bwMode="auto">
          <a:xfrm>
            <a:off x="2817813" y="5741988"/>
            <a:ext cx="9191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6" name="Заголовок 4"/>
          <p:cNvSpPr txBox="1">
            <a:spLocks/>
          </p:cNvSpPr>
          <p:nvPr/>
        </p:nvSpPr>
        <p:spPr bwMode="auto">
          <a:xfrm>
            <a:off x="3630613" y="5741988"/>
            <a:ext cx="728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Sc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7" name="Заголовок 4"/>
          <p:cNvSpPr txBox="1">
            <a:spLocks/>
          </p:cNvSpPr>
          <p:nvPr/>
        </p:nvSpPr>
        <p:spPr bwMode="auto">
          <a:xfrm>
            <a:off x="4235450" y="5741988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Ti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8" name="Заголовок 4"/>
          <p:cNvSpPr txBox="1">
            <a:spLocks/>
          </p:cNvSpPr>
          <p:nvPr/>
        </p:nvSpPr>
        <p:spPr bwMode="auto">
          <a:xfrm>
            <a:off x="4657725" y="5757863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V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9" name="Заголовок 4"/>
          <p:cNvSpPr txBox="1">
            <a:spLocks/>
          </p:cNvSpPr>
          <p:nvPr/>
        </p:nvSpPr>
        <p:spPr bwMode="auto">
          <a:xfrm>
            <a:off x="5219700" y="5730875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0" name="Заголовок 4"/>
          <p:cNvSpPr txBox="1">
            <a:spLocks/>
          </p:cNvSpPr>
          <p:nvPr/>
        </p:nvSpPr>
        <p:spPr bwMode="auto">
          <a:xfrm>
            <a:off x="5867400" y="5703888"/>
            <a:ext cx="1384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Mn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1" name="Заголовок 4"/>
          <p:cNvSpPr txBox="1">
            <a:spLocks/>
          </p:cNvSpPr>
          <p:nvPr/>
        </p:nvSpPr>
        <p:spPr bwMode="auto">
          <a:xfrm>
            <a:off x="8307388" y="4937125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2" name="Заголовок 4"/>
          <p:cNvSpPr txBox="1">
            <a:spLocks/>
          </p:cNvSpPr>
          <p:nvPr/>
        </p:nvSpPr>
        <p:spPr bwMode="auto">
          <a:xfrm>
            <a:off x="6723063" y="5703888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3" name="Заголовок 4"/>
          <p:cNvSpPr txBox="1">
            <a:spLocks/>
          </p:cNvSpPr>
          <p:nvPr/>
        </p:nvSpPr>
        <p:spPr bwMode="auto">
          <a:xfrm>
            <a:off x="7437438" y="5715000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4" name="Заголовок 4"/>
          <p:cNvSpPr txBox="1">
            <a:spLocks/>
          </p:cNvSpPr>
          <p:nvPr/>
        </p:nvSpPr>
        <p:spPr bwMode="auto">
          <a:xfrm>
            <a:off x="8105775" y="5715000"/>
            <a:ext cx="13827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4607" name="Заголовок 1"/>
          <p:cNvSpPr txBox="1">
            <a:spLocks/>
          </p:cNvSpPr>
          <p:nvPr/>
        </p:nvSpPr>
        <p:spPr bwMode="auto">
          <a:xfrm>
            <a:off x="2333625" y="1628775"/>
            <a:ext cx="35655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br>
              <a:rPr lang="ru-RU" altLang="ru-RU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4000" b="1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altLang="ru-RU" sz="20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000" b="1">
                <a:latin typeface="Arial" panose="020B0604020202020204" pitchFamily="34" charset="0"/>
                <a:cs typeface="Arial" panose="020B0604020202020204" pitchFamily="34" charset="0"/>
              </a:rPr>
              <a:t>Ванадий</a:t>
            </a:r>
            <a:endParaRPr lang="ru-RU" altLang="ru-RU" sz="4000" b="1"/>
          </a:p>
        </p:txBody>
      </p:sp>
    </p:spTree>
  </p:cSld>
  <p:clrMapOvr>
    <a:masterClrMapping/>
  </p:clrMapOvr>
  <p:transition advTm="66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231 L 0.00017 0.00231 L 0.01094 -0.02037 C 0.01181 -0.02246 0.01267 -0.02477 0.01389 -0.02662 L 0.0217 -0.03681 C 0.02222 -0.03959 0.0224 -0.04236 0.02309 -0.04491 C 0.02396 -0.04723 0.02569 -0.04885 0.02622 -0.05116 C 0.03281 -0.07755 0.02187 -0.05023 0.03247 -0.07361 C 0.03906 -0.11412 0.03854 -0.10324 0.03403 -0.17223 C 0.03316 -0.18311 0.02743 -0.21366 0.02309 -0.22755 C 0.02135 -0.23334 0.01875 -0.23843 0.01701 -0.24398 C 0.0151 -0.25 0.01424 -0.25648 0.01233 -0.2625 C 0.01076 -0.2676 0.00278 -0.28797 0.00017 -0.29329 C -0.00226 -0.29769 -0.00521 -0.30116 -0.00764 -0.30556 C -0.0099 -0.30949 -0.01181 -0.31366 -0.01372 -0.31783 C -0.01528 -0.3213 -0.01649 -0.325 -0.0184 -0.32801 C -0.02118 -0.33264 -0.02517 -0.33565 -0.0276 -0.34028 C -0.0349 -0.3551 -0.03108 -0.34931 -0.03837 -0.3588 C -0.04132 -0.37061 -0.03785 -0.35973 -0.04444 -0.37107 C -0.04688 -0.375 -0.04826 -0.37963 -0.05069 -0.38357 C -0.05451 -0.38936 -0.05903 -0.39422 -0.06302 -0.39977 C -0.06753 -0.40672 -0.0717 -0.41436 -0.07691 -0.42037 C -0.07951 -0.42338 -0.08333 -0.42361 -0.08611 -0.42662 C -0.09115 -0.43195 -0.09427 -0.44051 -0.1 -0.44491 C -0.10243 -0.44699 -0.10538 -0.44861 -0.10764 -0.45116 C -0.11198 -0.45625 -0.1158 -0.46204 -0.11997 -0.4676 C -0.12101 -0.46898 -0.12222 -0.47014 -0.12292 -0.47176 L -0.13073 -0.48611 C -0.1401 -0.52385 -0.12743 -0.47732 -0.13837 -0.50648 C -0.13976 -0.51042 -0.14045 -0.51482 -0.14149 -0.51898 C -0.14201 -0.52153 -0.14201 -0.52454 -0.14306 -0.52709 C -0.1441 -0.5301 -0.14601 -0.53264 -0.14757 -0.53519 C -0.14861 -0.53936 -0.14948 -0.54352 -0.15069 -0.54769 C -0.15313 -0.55579 -0.15608 -0.56389 -0.15833 -0.57223 C -0.1599 -0.57778 -0.16094 -0.59491 -0.16146 -0.59885 C -0.16181 -0.60162 -0.1625 -0.6044 -0.16302 -0.60718 C -0.16701 -0.64954 -0.16111 -0.59676 -0.1691 -0.63982 C -0.17535 -0.67292 -0.1658 -0.64051 -0.17378 -0.67061 C -0.17552 -0.67755 -0.17708 -0.68496 -0.17986 -0.69121 C -0.18351 -0.69908 -0.18576 -0.70278 -0.18767 -0.71181 C -0.18889 -0.71783 -0.18993 -0.72917 -0.19219 -0.73635 C -0.19306 -0.73912 -0.19444 -0.74167 -0.19531 -0.74445 C -0.19688 -0.74931 -0.19809 -0.7544 -0.2 -0.7588 C -0.20122 -0.76181 -0.20313 -0.76436 -0.20451 -0.76713 C -0.21632 -0.78982 -0.20938 -0.77963 -0.2184 -0.79167 C -0.21892 -0.79375 -0.2191 -0.79607 -0.21997 -0.79792 C -0.22066 -0.79954 -0.22292 -0.80186 -0.22292 -0.80186 L -0.22292 -0.80186 " pathEditMode="relative" ptsTypes="AAAAAAAAAAAAAAAAAAAAAAAAAAAAAAAAAAAAAAAAAAAAAAAA">
                                      <p:cBhvr>
                                        <p:cTn id="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575" y="404813"/>
            <a:ext cx="3279775" cy="202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Заголовок 4"/>
          <p:cNvSpPr>
            <a:spLocks noGrp="1"/>
          </p:cNvSpPr>
          <p:nvPr>
            <p:ph type="title" idx="4294967295"/>
          </p:nvPr>
        </p:nvSpPr>
        <p:spPr>
          <a:xfrm>
            <a:off x="-214313" y="4829175"/>
            <a:ext cx="971551" cy="1143000"/>
          </a:xfrm>
        </p:spPr>
        <p:txBody>
          <a:bodyPr/>
          <a:lstStyle/>
          <a:p>
            <a:r>
              <a:rPr lang="en-US" altLang="ru-RU" sz="4800" b="1"/>
              <a:t>H</a:t>
            </a:r>
            <a:endParaRPr lang="ru-RU" altLang="ru-RU" sz="4800" b="1"/>
          </a:p>
        </p:txBody>
      </p:sp>
      <p:sp>
        <p:nvSpPr>
          <p:cNvPr id="13" name="Заголовок 4"/>
          <p:cNvSpPr txBox="1">
            <a:spLocks/>
          </p:cNvSpPr>
          <p:nvPr/>
        </p:nvSpPr>
        <p:spPr bwMode="auto">
          <a:xfrm>
            <a:off x="3492500" y="4883150"/>
            <a:ext cx="7572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4"/>
          <p:cNvSpPr txBox="1">
            <a:spLocks/>
          </p:cNvSpPr>
          <p:nvPr/>
        </p:nvSpPr>
        <p:spPr bwMode="auto">
          <a:xfrm>
            <a:off x="438150" y="4826000"/>
            <a:ext cx="10080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He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4"/>
          <p:cNvSpPr txBox="1">
            <a:spLocks/>
          </p:cNvSpPr>
          <p:nvPr/>
        </p:nvSpPr>
        <p:spPr bwMode="auto">
          <a:xfrm>
            <a:off x="4140200" y="4878388"/>
            <a:ext cx="469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4"/>
          <p:cNvSpPr txBox="1">
            <a:spLocks/>
          </p:cNvSpPr>
          <p:nvPr/>
        </p:nvSpPr>
        <p:spPr bwMode="auto">
          <a:xfrm>
            <a:off x="1271588" y="4835525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Li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4"/>
          <p:cNvSpPr txBox="1">
            <a:spLocks/>
          </p:cNvSpPr>
          <p:nvPr/>
        </p:nvSpPr>
        <p:spPr bwMode="auto">
          <a:xfrm>
            <a:off x="4572000" y="4868863"/>
            <a:ext cx="5762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4"/>
          <p:cNvSpPr txBox="1">
            <a:spLocks/>
          </p:cNvSpPr>
          <p:nvPr/>
        </p:nvSpPr>
        <p:spPr bwMode="auto">
          <a:xfrm>
            <a:off x="2627313" y="4875213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9" name="Заголовок 4"/>
          <p:cNvSpPr txBox="1">
            <a:spLocks/>
          </p:cNvSpPr>
          <p:nvPr/>
        </p:nvSpPr>
        <p:spPr bwMode="auto">
          <a:xfrm>
            <a:off x="5029200" y="4903788"/>
            <a:ext cx="969963" cy="113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0" name="Заголовок 4"/>
          <p:cNvSpPr txBox="1">
            <a:spLocks/>
          </p:cNvSpPr>
          <p:nvPr/>
        </p:nvSpPr>
        <p:spPr bwMode="auto">
          <a:xfrm>
            <a:off x="5816600" y="4918075"/>
            <a:ext cx="1079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1" name="Заголовок 4"/>
          <p:cNvSpPr txBox="1">
            <a:spLocks/>
          </p:cNvSpPr>
          <p:nvPr/>
        </p:nvSpPr>
        <p:spPr bwMode="auto">
          <a:xfrm>
            <a:off x="1754188" y="4849813"/>
            <a:ext cx="1262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Заголовок 4"/>
          <p:cNvSpPr txBox="1">
            <a:spLocks/>
          </p:cNvSpPr>
          <p:nvPr/>
        </p:nvSpPr>
        <p:spPr bwMode="auto">
          <a:xfrm>
            <a:off x="3132138" y="4875213"/>
            <a:ext cx="500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3" name="Заголовок 4"/>
          <p:cNvSpPr txBox="1">
            <a:spLocks/>
          </p:cNvSpPr>
          <p:nvPr/>
        </p:nvSpPr>
        <p:spPr bwMode="auto">
          <a:xfrm>
            <a:off x="7616825" y="4937125"/>
            <a:ext cx="836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Al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79" name="Заголовок 4"/>
          <p:cNvSpPr txBox="1">
            <a:spLocks/>
          </p:cNvSpPr>
          <p:nvPr/>
        </p:nvSpPr>
        <p:spPr bwMode="auto">
          <a:xfrm>
            <a:off x="6638925" y="4903788"/>
            <a:ext cx="116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Mg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0" name="Заголовок 4"/>
          <p:cNvSpPr txBox="1">
            <a:spLocks/>
          </p:cNvSpPr>
          <p:nvPr/>
        </p:nvSpPr>
        <p:spPr bwMode="auto">
          <a:xfrm>
            <a:off x="11113" y="5762625"/>
            <a:ext cx="638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P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1" name="Заголовок 4"/>
          <p:cNvSpPr txBox="1">
            <a:spLocks/>
          </p:cNvSpPr>
          <p:nvPr/>
        </p:nvSpPr>
        <p:spPr bwMode="auto">
          <a:xfrm>
            <a:off x="573088" y="5762625"/>
            <a:ext cx="45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2" name="Заголовок 4"/>
          <p:cNvSpPr txBox="1">
            <a:spLocks/>
          </p:cNvSpPr>
          <p:nvPr/>
        </p:nvSpPr>
        <p:spPr bwMode="auto">
          <a:xfrm>
            <a:off x="739775" y="5741988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3" name="Заголовок 4"/>
          <p:cNvSpPr txBox="1">
            <a:spLocks/>
          </p:cNvSpPr>
          <p:nvPr/>
        </p:nvSpPr>
        <p:spPr bwMode="auto">
          <a:xfrm>
            <a:off x="1585913" y="5718175"/>
            <a:ext cx="822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Ar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4" name="Заголовок 4"/>
          <p:cNvSpPr txBox="1">
            <a:spLocks/>
          </p:cNvSpPr>
          <p:nvPr/>
        </p:nvSpPr>
        <p:spPr bwMode="auto">
          <a:xfrm>
            <a:off x="2233613" y="5741988"/>
            <a:ext cx="7572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K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5" name="Заголовок 4"/>
          <p:cNvSpPr txBox="1">
            <a:spLocks/>
          </p:cNvSpPr>
          <p:nvPr/>
        </p:nvSpPr>
        <p:spPr bwMode="auto">
          <a:xfrm>
            <a:off x="2817813" y="5741988"/>
            <a:ext cx="9191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6" name="Заголовок 4"/>
          <p:cNvSpPr txBox="1">
            <a:spLocks/>
          </p:cNvSpPr>
          <p:nvPr/>
        </p:nvSpPr>
        <p:spPr bwMode="auto">
          <a:xfrm>
            <a:off x="3630613" y="5741988"/>
            <a:ext cx="728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Sc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7" name="Заголовок 4"/>
          <p:cNvSpPr txBox="1">
            <a:spLocks/>
          </p:cNvSpPr>
          <p:nvPr/>
        </p:nvSpPr>
        <p:spPr bwMode="auto">
          <a:xfrm>
            <a:off x="4235450" y="5741988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Ti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8" name="Заголовок 4"/>
          <p:cNvSpPr txBox="1">
            <a:spLocks/>
          </p:cNvSpPr>
          <p:nvPr/>
        </p:nvSpPr>
        <p:spPr bwMode="auto">
          <a:xfrm>
            <a:off x="4657725" y="5757863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V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9" name="Заголовок 4"/>
          <p:cNvSpPr txBox="1">
            <a:spLocks/>
          </p:cNvSpPr>
          <p:nvPr/>
        </p:nvSpPr>
        <p:spPr bwMode="auto">
          <a:xfrm>
            <a:off x="5219700" y="5730875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0" name="Заголовок 4"/>
          <p:cNvSpPr txBox="1">
            <a:spLocks/>
          </p:cNvSpPr>
          <p:nvPr/>
        </p:nvSpPr>
        <p:spPr bwMode="auto">
          <a:xfrm>
            <a:off x="5867400" y="5703888"/>
            <a:ext cx="1384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Mn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1" name="Заголовок 4"/>
          <p:cNvSpPr txBox="1">
            <a:spLocks/>
          </p:cNvSpPr>
          <p:nvPr/>
        </p:nvSpPr>
        <p:spPr bwMode="auto">
          <a:xfrm>
            <a:off x="8307388" y="4937125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2" name="Заголовок 4"/>
          <p:cNvSpPr txBox="1">
            <a:spLocks/>
          </p:cNvSpPr>
          <p:nvPr/>
        </p:nvSpPr>
        <p:spPr bwMode="auto">
          <a:xfrm>
            <a:off x="6723063" y="5703888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3" name="Заголовок 4"/>
          <p:cNvSpPr txBox="1">
            <a:spLocks/>
          </p:cNvSpPr>
          <p:nvPr/>
        </p:nvSpPr>
        <p:spPr bwMode="auto">
          <a:xfrm>
            <a:off x="7437438" y="5715000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4" name="Заголовок 4"/>
          <p:cNvSpPr txBox="1">
            <a:spLocks/>
          </p:cNvSpPr>
          <p:nvPr/>
        </p:nvSpPr>
        <p:spPr bwMode="auto">
          <a:xfrm>
            <a:off x="8105775" y="5715000"/>
            <a:ext cx="13827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5631" name="Заголовок 1"/>
          <p:cNvSpPr txBox="1">
            <a:spLocks/>
          </p:cNvSpPr>
          <p:nvPr/>
        </p:nvSpPr>
        <p:spPr bwMode="auto">
          <a:xfrm>
            <a:off x="2333625" y="1628775"/>
            <a:ext cx="35655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br>
              <a:rPr lang="ru-RU" altLang="ru-RU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4000" b="1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altLang="ru-RU" sz="20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000" b="1">
                <a:latin typeface="Arial" panose="020B0604020202020204" pitchFamily="34" charset="0"/>
                <a:cs typeface="Arial" panose="020B0604020202020204" pitchFamily="34" charset="0"/>
              </a:rPr>
              <a:t>Хром</a:t>
            </a:r>
            <a:endParaRPr lang="ru-RU" altLang="ru-RU" sz="4000" b="1"/>
          </a:p>
        </p:txBody>
      </p:sp>
    </p:spTree>
  </p:cSld>
  <p:clrMapOvr>
    <a:masterClrMapping/>
  </p:clrMapOvr>
  <p:transition advTm="66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08 0.00625 L -0.00608 0.00625 C -0.00243 0.00278 0.00139 -0.00023 0.00469 -0.00417 C 0.00607 -0.00579 0.00712 -0.0081 0.00781 -0.01018 C 0.01007 -0.01782 0.01128 -0.02685 0.01232 -0.03495 C 0.01701 -0.11597 0.01041 0.00301 0.01545 -0.09653 C 0.01597 -0.10463 0.01649 -0.11296 0.01701 -0.12106 C 0.01805 -0.16829 0.02048 -0.21551 0.02014 -0.26273 C 0.01979 -0.31111 0.02361 -0.33333 0.01094 -0.36736 C 0.00903 -0.37222 0.00712 -0.37708 0.00469 -0.38171 C 0.00243 -0.38611 -0.00018 -0.39004 -0.00295 -0.39398 C -0.00643 -0.39884 -0.00955 -0.4044 -0.01372 -0.40833 C -0.02396 -0.41805 -0.03524 -0.42616 -0.04601 -0.43495 C -0.05868 -0.44514 -0.06788 -0.45254 -0.08143 -0.46157 C -0.08872 -0.46643 -0.10295 -0.47407 -0.11059 -0.48009 C -0.12049 -0.48796 -0.13177 -0.49375 -0.13993 -0.50463 L -0.14913 -0.51713 C -0.15018 -0.51829 -0.15139 -0.51944 -0.15226 -0.52106 C -0.15313 -0.52315 -0.15417 -0.52546 -0.15521 -0.52731 C -0.15608 -0.5287 -0.15747 -0.52986 -0.15834 -0.53148 C -0.16563 -0.54421 -0.17986 -0.57037 -0.17986 -0.57037 C -0.18281 -0.58611 -0.17969 -0.57083 -0.18455 -0.58889 C -0.18611 -0.59491 -0.1875 -0.60116 -0.18906 -0.60717 C -0.19167 -0.63542 -0.18854 -0.61829 -0.20295 -0.6544 C -0.20399 -0.65717 -0.20521 -0.65995 -0.20608 -0.66273 C -0.20764 -0.66805 -0.20972 -0.67592 -0.21215 -0.68125 C -0.2191 -0.69583 -0.21372 -0.68426 -0.22136 -0.69352 C -0.22726 -0.70069 -0.23264 -0.70856 -0.23837 -0.71597 C -0.23941 -0.71736 -0.24011 -0.71921 -0.24132 -0.72014 C -0.24618 -0.72407 -0.25018 -0.72754 -0.25521 -0.73032 C -0.25677 -0.73125 -0.25834 -0.73171 -0.2599 -0.73241 C -0.26563 -0.74004 -0.26215 -0.73495 -0.2691 -0.74884 C -0.27014 -0.75092 -0.27049 -0.75417 -0.27222 -0.75509 L -0.27674 -0.75694 C -0.27726 -0.75972 -0.27778 -0.7625 -0.2783 -0.76528 C -0.27882 -0.76736 -0.27986 -0.77129 -0.27986 -0.77129 L -0.28438 -0.77129 " pathEditMode="relative" ptsTypes="AAAAAAAAAAAAAAAAAAAAAAAAAAAAAAAAAAAAA">
                                      <p:cBhvr>
                                        <p:cTn id="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575" y="404813"/>
            <a:ext cx="3279775" cy="202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Заголовок 4"/>
          <p:cNvSpPr>
            <a:spLocks noGrp="1"/>
          </p:cNvSpPr>
          <p:nvPr>
            <p:ph type="title" idx="4294967295"/>
          </p:nvPr>
        </p:nvSpPr>
        <p:spPr>
          <a:xfrm>
            <a:off x="-214313" y="4829175"/>
            <a:ext cx="971551" cy="1143000"/>
          </a:xfrm>
        </p:spPr>
        <p:txBody>
          <a:bodyPr/>
          <a:lstStyle/>
          <a:p>
            <a:r>
              <a:rPr lang="en-US" altLang="ru-RU" sz="4800" b="1"/>
              <a:t>H</a:t>
            </a:r>
            <a:endParaRPr lang="ru-RU" altLang="ru-RU" sz="4800" b="1"/>
          </a:p>
        </p:txBody>
      </p:sp>
      <p:sp>
        <p:nvSpPr>
          <p:cNvPr id="13" name="Заголовок 4"/>
          <p:cNvSpPr txBox="1">
            <a:spLocks/>
          </p:cNvSpPr>
          <p:nvPr/>
        </p:nvSpPr>
        <p:spPr bwMode="auto">
          <a:xfrm>
            <a:off x="3492500" y="4883150"/>
            <a:ext cx="7572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4"/>
          <p:cNvSpPr txBox="1">
            <a:spLocks/>
          </p:cNvSpPr>
          <p:nvPr/>
        </p:nvSpPr>
        <p:spPr bwMode="auto">
          <a:xfrm>
            <a:off x="438150" y="4826000"/>
            <a:ext cx="10080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He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4"/>
          <p:cNvSpPr txBox="1">
            <a:spLocks/>
          </p:cNvSpPr>
          <p:nvPr/>
        </p:nvSpPr>
        <p:spPr bwMode="auto">
          <a:xfrm>
            <a:off x="4140200" y="4878388"/>
            <a:ext cx="469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4"/>
          <p:cNvSpPr txBox="1">
            <a:spLocks/>
          </p:cNvSpPr>
          <p:nvPr/>
        </p:nvSpPr>
        <p:spPr bwMode="auto">
          <a:xfrm>
            <a:off x="1271588" y="4835525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Li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4"/>
          <p:cNvSpPr txBox="1">
            <a:spLocks/>
          </p:cNvSpPr>
          <p:nvPr/>
        </p:nvSpPr>
        <p:spPr bwMode="auto">
          <a:xfrm>
            <a:off x="4572000" y="4868863"/>
            <a:ext cx="5762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4"/>
          <p:cNvSpPr txBox="1">
            <a:spLocks/>
          </p:cNvSpPr>
          <p:nvPr/>
        </p:nvSpPr>
        <p:spPr bwMode="auto">
          <a:xfrm>
            <a:off x="2627313" y="4875213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9" name="Заголовок 4"/>
          <p:cNvSpPr txBox="1">
            <a:spLocks/>
          </p:cNvSpPr>
          <p:nvPr/>
        </p:nvSpPr>
        <p:spPr bwMode="auto">
          <a:xfrm>
            <a:off x="5029200" y="4903788"/>
            <a:ext cx="969963" cy="113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0" name="Заголовок 4"/>
          <p:cNvSpPr txBox="1">
            <a:spLocks/>
          </p:cNvSpPr>
          <p:nvPr/>
        </p:nvSpPr>
        <p:spPr bwMode="auto">
          <a:xfrm>
            <a:off x="5816600" y="4918075"/>
            <a:ext cx="1079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1" name="Заголовок 4"/>
          <p:cNvSpPr txBox="1">
            <a:spLocks/>
          </p:cNvSpPr>
          <p:nvPr/>
        </p:nvSpPr>
        <p:spPr bwMode="auto">
          <a:xfrm>
            <a:off x="1754188" y="4849813"/>
            <a:ext cx="1262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Заголовок 4"/>
          <p:cNvSpPr txBox="1">
            <a:spLocks/>
          </p:cNvSpPr>
          <p:nvPr/>
        </p:nvSpPr>
        <p:spPr bwMode="auto">
          <a:xfrm>
            <a:off x="3132138" y="4875213"/>
            <a:ext cx="500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3" name="Заголовок 4"/>
          <p:cNvSpPr txBox="1">
            <a:spLocks/>
          </p:cNvSpPr>
          <p:nvPr/>
        </p:nvSpPr>
        <p:spPr bwMode="auto">
          <a:xfrm>
            <a:off x="7616825" y="4937125"/>
            <a:ext cx="836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Al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79" name="Заголовок 4"/>
          <p:cNvSpPr txBox="1">
            <a:spLocks/>
          </p:cNvSpPr>
          <p:nvPr/>
        </p:nvSpPr>
        <p:spPr bwMode="auto">
          <a:xfrm>
            <a:off x="6638925" y="4903788"/>
            <a:ext cx="116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Mg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0" name="Заголовок 4"/>
          <p:cNvSpPr txBox="1">
            <a:spLocks/>
          </p:cNvSpPr>
          <p:nvPr/>
        </p:nvSpPr>
        <p:spPr bwMode="auto">
          <a:xfrm>
            <a:off x="11113" y="5762625"/>
            <a:ext cx="638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P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1" name="Заголовок 4"/>
          <p:cNvSpPr txBox="1">
            <a:spLocks/>
          </p:cNvSpPr>
          <p:nvPr/>
        </p:nvSpPr>
        <p:spPr bwMode="auto">
          <a:xfrm>
            <a:off x="573088" y="5762625"/>
            <a:ext cx="45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2" name="Заголовок 4"/>
          <p:cNvSpPr txBox="1">
            <a:spLocks/>
          </p:cNvSpPr>
          <p:nvPr/>
        </p:nvSpPr>
        <p:spPr bwMode="auto">
          <a:xfrm>
            <a:off x="739775" y="5741988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3" name="Заголовок 4"/>
          <p:cNvSpPr txBox="1">
            <a:spLocks/>
          </p:cNvSpPr>
          <p:nvPr/>
        </p:nvSpPr>
        <p:spPr bwMode="auto">
          <a:xfrm>
            <a:off x="1585913" y="5718175"/>
            <a:ext cx="822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Ar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4" name="Заголовок 4"/>
          <p:cNvSpPr txBox="1">
            <a:spLocks/>
          </p:cNvSpPr>
          <p:nvPr/>
        </p:nvSpPr>
        <p:spPr bwMode="auto">
          <a:xfrm>
            <a:off x="2233613" y="5741988"/>
            <a:ext cx="7572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K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5" name="Заголовок 4"/>
          <p:cNvSpPr txBox="1">
            <a:spLocks/>
          </p:cNvSpPr>
          <p:nvPr/>
        </p:nvSpPr>
        <p:spPr bwMode="auto">
          <a:xfrm>
            <a:off x="2817813" y="5741988"/>
            <a:ext cx="9191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6" name="Заголовок 4"/>
          <p:cNvSpPr txBox="1">
            <a:spLocks/>
          </p:cNvSpPr>
          <p:nvPr/>
        </p:nvSpPr>
        <p:spPr bwMode="auto">
          <a:xfrm>
            <a:off x="3630613" y="5741988"/>
            <a:ext cx="728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Sc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7" name="Заголовок 4"/>
          <p:cNvSpPr txBox="1">
            <a:spLocks/>
          </p:cNvSpPr>
          <p:nvPr/>
        </p:nvSpPr>
        <p:spPr bwMode="auto">
          <a:xfrm>
            <a:off x="4235450" y="5741988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Ti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8" name="Заголовок 4"/>
          <p:cNvSpPr txBox="1">
            <a:spLocks/>
          </p:cNvSpPr>
          <p:nvPr/>
        </p:nvSpPr>
        <p:spPr bwMode="auto">
          <a:xfrm>
            <a:off x="4657725" y="5757863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V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9" name="Заголовок 4"/>
          <p:cNvSpPr txBox="1">
            <a:spLocks/>
          </p:cNvSpPr>
          <p:nvPr/>
        </p:nvSpPr>
        <p:spPr bwMode="auto">
          <a:xfrm>
            <a:off x="5219700" y="5730875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0" name="Заголовок 4"/>
          <p:cNvSpPr txBox="1">
            <a:spLocks/>
          </p:cNvSpPr>
          <p:nvPr/>
        </p:nvSpPr>
        <p:spPr bwMode="auto">
          <a:xfrm>
            <a:off x="5867400" y="5703888"/>
            <a:ext cx="1384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Mn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1" name="Заголовок 4"/>
          <p:cNvSpPr txBox="1">
            <a:spLocks/>
          </p:cNvSpPr>
          <p:nvPr/>
        </p:nvSpPr>
        <p:spPr bwMode="auto">
          <a:xfrm>
            <a:off x="8307388" y="4937125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2" name="Заголовок 4"/>
          <p:cNvSpPr txBox="1">
            <a:spLocks/>
          </p:cNvSpPr>
          <p:nvPr/>
        </p:nvSpPr>
        <p:spPr bwMode="auto">
          <a:xfrm>
            <a:off x="6723063" y="5703888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3" name="Заголовок 4"/>
          <p:cNvSpPr txBox="1">
            <a:spLocks/>
          </p:cNvSpPr>
          <p:nvPr/>
        </p:nvSpPr>
        <p:spPr bwMode="auto">
          <a:xfrm>
            <a:off x="7437438" y="5715000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4" name="Заголовок 4"/>
          <p:cNvSpPr txBox="1">
            <a:spLocks/>
          </p:cNvSpPr>
          <p:nvPr/>
        </p:nvSpPr>
        <p:spPr bwMode="auto">
          <a:xfrm>
            <a:off x="8105775" y="5715000"/>
            <a:ext cx="13827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6655" name="Заголовок 1"/>
          <p:cNvSpPr txBox="1">
            <a:spLocks/>
          </p:cNvSpPr>
          <p:nvPr/>
        </p:nvSpPr>
        <p:spPr bwMode="auto">
          <a:xfrm>
            <a:off x="2333625" y="1628775"/>
            <a:ext cx="35655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br>
              <a:rPr lang="ru-RU" altLang="ru-RU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4000" b="1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altLang="ru-RU" sz="20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000" b="1">
                <a:latin typeface="Arial" panose="020B0604020202020204" pitchFamily="34" charset="0"/>
                <a:cs typeface="Arial" panose="020B0604020202020204" pitchFamily="34" charset="0"/>
              </a:rPr>
              <a:t>Марганец</a:t>
            </a:r>
            <a:endParaRPr lang="ru-RU" altLang="ru-RU" sz="4000" b="1"/>
          </a:p>
        </p:txBody>
      </p:sp>
    </p:spTree>
  </p:cSld>
  <p:clrMapOvr>
    <a:masterClrMapping/>
  </p:clrMapOvr>
  <p:transition advTm="66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0.00601 L -0.00208 0.00601 C 0.00156 0.00046 0.00608 -0.00417 0.00868 -0.01042 C 0.01024 -0.01412 0.01024 -0.01875 0.01024 -0.02292 C 0.01024 -0.10625 0.02031 -0.0838 0.00573 -0.1132 C 0.00469 -0.1213 0.00382 -0.12963 0.00261 -0.13774 C 0.00226 -0.13982 0.00139 -0.14167 0.00104 -0.14375 C 0.00035 -0.15 0.00052 -0.15625 -0.00052 -0.16227 C -0.00156 -0.16875 -0.00347 -0.17454 -0.00503 -0.18079 C -0.00555 -0.18287 -0.00625 -0.18496 -0.0066 -0.18704 C -0.00764 -0.19236 -0.00833 -0.19792 -0.00972 -0.20324 C -0.01614 -0.22917 -0.00937 -0.20301 -0.0158 -0.22593 C -0.01649 -0.22801 -0.01667 -0.2301 -0.01736 -0.23218 C -0.02812 -0.26343 -0.01892 -0.23681 -0.02812 -0.25672 C -0.02934 -0.25926 -0.03003 -0.26227 -0.03125 -0.26482 C -0.03264 -0.26783 -0.03437 -0.27037 -0.03594 -0.27315 C -0.03802 -0.27709 -0.03976 -0.28149 -0.04201 -0.28542 C -0.04427 -0.28912 -0.04792 -0.29144 -0.04965 -0.29561 C -0.05173 -0.30047 -0.05364 -0.30533 -0.0559 -0.30996 C -0.05798 -0.31412 -0.06285 -0.31713 -0.0651 -0.32037 C -0.07882 -0.33866 -0.06545 -0.32269 -0.0743 -0.33866 C -0.08715 -0.36204 -0.08246 -0.35741 -0.09427 -0.36551 C -0.09583 -0.36806 -0.09705 -0.3713 -0.09896 -0.37361 C -0.11389 -0.39352 -0.10017 -0.36644 -0.12048 -0.40024 C -0.12465 -0.40718 -0.12778 -0.41528 -0.13125 -0.42292 C -0.13663 -0.43496 -0.13455 -0.43449 -0.14045 -0.44537 C -0.14392 -0.45186 -0.14792 -0.45741 -0.15121 -0.46389 C -0.1526 -0.46644 -0.15295 -0.46968 -0.15434 -0.47199 C -0.15608 -0.47524 -0.15868 -0.47732 -0.16042 -0.48033 C -0.1618 -0.48264 -0.16233 -0.48611 -0.16354 -0.48843 C -0.1658 -0.49283 -0.16892 -0.49653 -0.17118 -0.50093 C -0.17413 -0.50602 -0.17587 -0.51227 -0.17899 -0.51713 C -0.18055 -0.51991 -0.18333 -0.52084 -0.18507 -0.52338 C -0.19114 -0.53241 -0.19548 -0.54352 -0.20208 -0.55209 C -0.20417 -0.55486 -0.20625 -0.55741 -0.20816 -0.56042 C -0.20937 -0.56227 -0.21024 -0.56459 -0.21128 -0.56644 C -0.23628 -0.61227 -0.20555 -0.55417 -0.22812 -0.59931 C -0.23264 -0.60834 -0.23628 -0.61829 -0.24201 -0.62593 C -0.24358 -0.62801 -0.24531 -0.62986 -0.2467 -0.63218 C -0.24792 -0.63449 -0.24844 -0.63774 -0.24965 -0.64028 C -0.25208 -0.64468 -0.25486 -0.64861 -0.25746 -0.65255 C -0.25833 -0.65417 -0.25955 -0.6551 -0.26042 -0.65672 C -0.27083 -0.67524 -0.26198 -0.66482 -0.27743 -0.68334 C -0.27934 -0.68565 -0.28142 -0.6875 -0.28351 -0.68959 C -0.28507 -0.69098 -0.2868 -0.69213 -0.28819 -0.69375 C -0.29097 -0.69676 -0.29305 -0.70093 -0.29583 -0.70394 C -0.29792 -0.70602 -0.3 -0.70811 -0.30208 -0.70996 C -0.30347 -0.71158 -0.30521 -0.7125 -0.3066 -0.71412 C -0.31858 -0.72732 -0.30434 -0.71436 -0.3158 -0.72454 C -0.32465 -0.7419 -0.31024 -0.71482 -0.32812 -0.73889 C -0.32917 -0.74005 -0.33003 -0.74213 -0.33125 -0.74283 C -0.33316 -0.74422 -0.33542 -0.74422 -0.3375 -0.74491 C -0.35069 -0.75672 -0.33385 -0.7426 -0.3467 -0.75116 C -0.35087 -0.75394 -0.35243 -0.75672 -0.3559 -0.76135 C -0.35781 -0.76899 -0.3559 -0.76644 -0.36042 -0.76945 L -0.36042 -0.76945 " pathEditMode="relative" ptsTypes="AAAAAAAAAAAAAAAAAAAAAAAAAAAAAAAAAAAAAAAAAAAAAAAAAAAAAAAA">
                                      <p:cBhvr>
                                        <p:cTn id="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575" y="404813"/>
            <a:ext cx="3279775" cy="202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Заголовок 4"/>
          <p:cNvSpPr>
            <a:spLocks noGrp="1"/>
          </p:cNvSpPr>
          <p:nvPr>
            <p:ph type="title" idx="4294967295"/>
          </p:nvPr>
        </p:nvSpPr>
        <p:spPr>
          <a:xfrm>
            <a:off x="-214313" y="4829175"/>
            <a:ext cx="971551" cy="1143000"/>
          </a:xfrm>
        </p:spPr>
        <p:txBody>
          <a:bodyPr/>
          <a:lstStyle/>
          <a:p>
            <a:r>
              <a:rPr lang="en-US" altLang="ru-RU" sz="4800" b="1"/>
              <a:t>H</a:t>
            </a:r>
            <a:endParaRPr lang="ru-RU" altLang="ru-RU" sz="4800" b="1"/>
          </a:p>
        </p:txBody>
      </p:sp>
      <p:sp>
        <p:nvSpPr>
          <p:cNvPr id="13" name="Заголовок 4"/>
          <p:cNvSpPr txBox="1">
            <a:spLocks/>
          </p:cNvSpPr>
          <p:nvPr/>
        </p:nvSpPr>
        <p:spPr bwMode="auto">
          <a:xfrm>
            <a:off x="3492500" y="4883150"/>
            <a:ext cx="7572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4"/>
          <p:cNvSpPr txBox="1">
            <a:spLocks/>
          </p:cNvSpPr>
          <p:nvPr/>
        </p:nvSpPr>
        <p:spPr bwMode="auto">
          <a:xfrm>
            <a:off x="438150" y="4826000"/>
            <a:ext cx="10080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He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4"/>
          <p:cNvSpPr txBox="1">
            <a:spLocks/>
          </p:cNvSpPr>
          <p:nvPr/>
        </p:nvSpPr>
        <p:spPr bwMode="auto">
          <a:xfrm>
            <a:off x="4140200" y="4878388"/>
            <a:ext cx="469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4"/>
          <p:cNvSpPr txBox="1">
            <a:spLocks/>
          </p:cNvSpPr>
          <p:nvPr/>
        </p:nvSpPr>
        <p:spPr bwMode="auto">
          <a:xfrm>
            <a:off x="1271588" y="4835525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Li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4"/>
          <p:cNvSpPr txBox="1">
            <a:spLocks/>
          </p:cNvSpPr>
          <p:nvPr/>
        </p:nvSpPr>
        <p:spPr bwMode="auto">
          <a:xfrm>
            <a:off x="4572000" y="4868863"/>
            <a:ext cx="5762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4"/>
          <p:cNvSpPr txBox="1">
            <a:spLocks/>
          </p:cNvSpPr>
          <p:nvPr/>
        </p:nvSpPr>
        <p:spPr bwMode="auto">
          <a:xfrm>
            <a:off x="2627313" y="4875213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9" name="Заголовок 4"/>
          <p:cNvSpPr txBox="1">
            <a:spLocks/>
          </p:cNvSpPr>
          <p:nvPr/>
        </p:nvSpPr>
        <p:spPr bwMode="auto">
          <a:xfrm>
            <a:off x="5029200" y="4903788"/>
            <a:ext cx="969963" cy="113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0" name="Заголовок 4"/>
          <p:cNvSpPr txBox="1">
            <a:spLocks/>
          </p:cNvSpPr>
          <p:nvPr/>
        </p:nvSpPr>
        <p:spPr bwMode="auto">
          <a:xfrm>
            <a:off x="5816600" y="4918075"/>
            <a:ext cx="1079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1" name="Заголовок 4"/>
          <p:cNvSpPr txBox="1">
            <a:spLocks/>
          </p:cNvSpPr>
          <p:nvPr/>
        </p:nvSpPr>
        <p:spPr bwMode="auto">
          <a:xfrm>
            <a:off x="1754188" y="4849813"/>
            <a:ext cx="1262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Заголовок 4"/>
          <p:cNvSpPr txBox="1">
            <a:spLocks/>
          </p:cNvSpPr>
          <p:nvPr/>
        </p:nvSpPr>
        <p:spPr bwMode="auto">
          <a:xfrm>
            <a:off x="3132138" y="4875213"/>
            <a:ext cx="500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3" name="Заголовок 4"/>
          <p:cNvSpPr txBox="1">
            <a:spLocks/>
          </p:cNvSpPr>
          <p:nvPr/>
        </p:nvSpPr>
        <p:spPr bwMode="auto">
          <a:xfrm>
            <a:off x="7616825" y="4937125"/>
            <a:ext cx="836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Al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79" name="Заголовок 4"/>
          <p:cNvSpPr txBox="1">
            <a:spLocks/>
          </p:cNvSpPr>
          <p:nvPr/>
        </p:nvSpPr>
        <p:spPr bwMode="auto">
          <a:xfrm>
            <a:off x="6638925" y="4903788"/>
            <a:ext cx="116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Mg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0" name="Заголовок 4"/>
          <p:cNvSpPr txBox="1">
            <a:spLocks/>
          </p:cNvSpPr>
          <p:nvPr/>
        </p:nvSpPr>
        <p:spPr bwMode="auto">
          <a:xfrm>
            <a:off x="11113" y="5762625"/>
            <a:ext cx="638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P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1" name="Заголовок 4"/>
          <p:cNvSpPr txBox="1">
            <a:spLocks/>
          </p:cNvSpPr>
          <p:nvPr/>
        </p:nvSpPr>
        <p:spPr bwMode="auto">
          <a:xfrm>
            <a:off x="573088" y="5762625"/>
            <a:ext cx="45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2" name="Заголовок 4"/>
          <p:cNvSpPr txBox="1">
            <a:spLocks/>
          </p:cNvSpPr>
          <p:nvPr/>
        </p:nvSpPr>
        <p:spPr bwMode="auto">
          <a:xfrm>
            <a:off x="739775" y="5741988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3" name="Заголовок 4"/>
          <p:cNvSpPr txBox="1">
            <a:spLocks/>
          </p:cNvSpPr>
          <p:nvPr/>
        </p:nvSpPr>
        <p:spPr bwMode="auto">
          <a:xfrm>
            <a:off x="1585913" y="5718175"/>
            <a:ext cx="822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Ar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4" name="Заголовок 4"/>
          <p:cNvSpPr txBox="1">
            <a:spLocks/>
          </p:cNvSpPr>
          <p:nvPr/>
        </p:nvSpPr>
        <p:spPr bwMode="auto">
          <a:xfrm>
            <a:off x="2233613" y="5741988"/>
            <a:ext cx="7572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K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5" name="Заголовок 4"/>
          <p:cNvSpPr txBox="1">
            <a:spLocks/>
          </p:cNvSpPr>
          <p:nvPr/>
        </p:nvSpPr>
        <p:spPr bwMode="auto">
          <a:xfrm>
            <a:off x="2817813" y="5741988"/>
            <a:ext cx="9191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6" name="Заголовок 4"/>
          <p:cNvSpPr txBox="1">
            <a:spLocks/>
          </p:cNvSpPr>
          <p:nvPr/>
        </p:nvSpPr>
        <p:spPr bwMode="auto">
          <a:xfrm>
            <a:off x="3630613" y="5741988"/>
            <a:ext cx="728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Sc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7" name="Заголовок 4"/>
          <p:cNvSpPr txBox="1">
            <a:spLocks/>
          </p:cNvSpPr>
          <p:nvPr/>
        </p:nvSpPr>
        <p:spPr bwMode="auto">
          <a:xfrm>
            <a:off x="4235450" y="5741988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Ti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8" name="Заголовок 4"/>
          <p:cNvSpPr txBox="1">
            <a:spLocks/>
          </p:cNvSpPr>
          <p:nvPr/>
        </p:nvSpPr>
        <p:spPr bwMode="auto">
          <a:xfrm>
            <a:off x="4657725" y="5757863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V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9" name="Заголовок 4"/>
          <p:cNvSpPr txBox="1">
            <a:spLocks/>
          </p:cNvSpPr>
          <p:nvPr/>
        </p:nvSpPr>
        <p:spPr bwMode="auto">
          <a:xfrm>
            <a:off x="5219700" y="5730875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0" name="Заголовок 4"/>
          <p:cNvSpPr txBox="1">
            <a:spLocks/>
          </p:cNvSpPr>
          <p:nvPr/>
        </p:nvSpPr>
        <p:spPr bwMode="auto">
          <a:xfrm>
            <a:off x="5867400" y="5703888"/>
            <a:ext cx="1384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Mn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1" name="Заголовок 4"/>
          <p:cNvSpPr txBox="1">
            <a:spLocks/>
          </p:cNvSpPr>
          <p:nvPr/>
        </p:nvSpPr>
        <p:spPr bwMode="auto">
          <a:xfrm>
            <a:off x="8307388" y="4937125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2" name="Заголовок 4"/>
          <p:cNvSpPr txBox="1">
            <a:spLocks/>
          </p:cNvSpPr>
          <p:nvPr/>
        </p:nvSpPr>
        <p:spPr bwMode="auto">
          <a:xfrm>
            <a:off x="6723063" y="5703888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3" name="Заголовок 4"/>
          <p:cNvSpPr txBox="1">
            <a:spLocks/>
          </p:cNvSpPr>
          <p:nvPr/>
        </p:nvSpPr>
        <p:spPr bwMode="auto">
          <a:xfrm>
            <a:off x="7437438" y="5715000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4" name="Заголовок 4"/>
          <p:cNvSpPr txBox="1">
            <a:spLocks/>
          </p:cNvSpPr>
          <p:nvPr/>
        </p:nvSpPr>
        <p:spPr bwMode="auto">
          <a:xfrm>
            <a:off x="8105775" y="5715000"/>
            <a:ext cx="13827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7679" name="Заголовок 1"/>
          <p:cNvSpPr txBox="1">
            <a:spLocks/>
          </p:cNvSpPr>
          <p:nvPr/>
        </p:nvSpPr>
        <p:spPr bwMode="auto">
          <a:xfrm>
            <a:off x="2333625" y="1628775"/>
            <a:ext cx="35655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br>
              <a:rPr lang="ru-RU" altLang="ru-RU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4000" b="1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altLang="ru-RU" sz="20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000" b="1">
                <a:latin typeface="Arial" panose="020B0604020202020204" pitchFamily="34" charset="0"/>
                <a:cs typeface="Arial" panose="020B0604020202020204" pitchFamily="34" charset="0"/>
              </a:rPr>
              <a:t>Железо</a:t>
            </a:r>
            <a:endParaRPr lang="ru-RU" altLang="ru-RU" sz="4000" b="1"/>
          </a:p>
        </p:txBody>
      </p:sp>
    </p:spTree>
  </p:cSld>
  <p:clrMapOvr>
    <a:masterClrMapping/>
  </p:clrMapOvr>
  <p:transition advTm="66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25 0.0037 L -0.00625 0.0037 C 0.02726 -0.05348 0.00903 -0.01088 -0.04305 -0.15 C -0.05243 -0.175 -0.05885 -0.16436 -0.07239 -0.19306 C -0.08663 -0.22361 -0.07309 -0.19584 -0.09392 -0.23403 C -0.10086 -0.24699 -0.09861 -0.24537 -0.10625 -0.25672 C -0.11475 -0.26945 -0.11579 -0.26574 -0.12465 -0.28542 C -0.12621 -0.28889 -0.1276 -0.29236 -0.12934 -0.29561 C -0.13281 -0.30255 -0.13854 -0.31088 -0.14305 -0.31621 C -0.15173 -0.32616 -0.15989 -0.33658 -0.16927 -0.34491 L -0.18767 -0.36135 C -0.19079 -0.36412 -0.19392 -0.3669 -0.19704 -0.36945 C -0.20104 -0.37292 -0.20538 -0.37616 -0.2092 -0.37986 C -0.21284 -0.38311 -0.21614 -0.38727 -0.21996 -0.39005 C -0.22448 -0.39329 -0.22951 -0.39514 -0.23385 -0.39815 C -0.25468 -0.41297 -0.23333 -0.39954 -0.2493 -0.41459 C -0.26215 -0.42709 -0.26041 -0.42547 -0.27083 -0.42894 C -0.27239 -0.43102 -0.27378 -0.43334 -0.27534 -0.43519 C -0.27743 -0.4375 -0.27968 -0.43889 -0.28159 -0.44144 C -0.29184 -0.4551 -0.27691 -0.44074 -0.28923 -0.45162 C -0.29132 -0.45718 -0.29288 -0.46274 -0.29548 -0.46806 C -0.29652 -0.47037 -0.29878 -0.47176 -0.3 -0.47408 C -0.30138 -0.47662 -0.30191 -0.47986 -0.30312 -0.48241 C -0.3059 -0.48797 -0.30972 -0.49306 -0.31232 -0.49885 C -0.31371 -0.50186 -0.31423 -0.50579 -0.31545 -0.50903 C -0.31788 -0.51598 -0.32013 -0.52315 -0.32309 -0.52963 C -0.32517 -0.53403 -0.32829 -0.53774 -0.33073 -0.5419 C -0.33177 -0.54537 -0.33298 -0.54861 -0.33385 -0.55209 C -0.33437 -0.55417 -0.33472 -0.55625 -0.33541 -0.55834 C -0.33819 -0.56528 -0.34166 -0.57176 -0.34461 -0.57871 C -0.34583 -0.58149 -0.3467 -0.58426 -0.34774 -0.58704 C -0.34965 -0.5919 -0.35173 -0.59653 -0.35382 -0.60139 C -0.35486 -0.60348 -0.35607 -0.60533 -0.35694 -0.60741 C -0.36284 -0.6213 -0.35694 -0.61065 -0.36458 -0.62593 C -0.36614 -0.62871 -0.36753 -0.63149 -0.36927 -0.63426 C -0.37066 -0.63635 -0.37274 -0.63797 -0.37395 -0.64028 C -0.37638 -0.64537 -0.37743 -0.65162 -0.38003 -0.65672 C -0.38211 -0.66088 -0.3842 -0.66482 -0.38611 -0.66899 C -0.38732 -0.67176 -0.38802 -0.67454 -0.38923 -0.67732 C -0.38923 -0.67732 -0.39878 -0.6963 -0.40156 -0.70186 C -0.40382 -0.70625 -0.40677 -0.7125 -0.4092 -0.71621 C -0.41163 -0.71991 -0.41388 -0.72385 -0.41701 -0.72639 C -0.41857 -0.72778 -0.41979 -0.72963 -0.42152 -0.73056 C -0.42552 -0.73241 -0.42986 -0.73287 -0.43385 -0.73473 C -0.44045 -0.73774 -0.43698 -0.73611 -0.44461 -0.73889 C -0.45208 -0.74861 -0.45173 -0.74723 -0.45694 -0.75718 C -0.45902 -0.76135 -0.46302 -0.76945 -0.46302 -0.76945 L -0.46302 -0.76945 " pathEditMode="relative" ptsTypes="AAAAAAAAAAAAAAAAAAAAAAAAAAAAAAAAAAAAAAAAAAAAAAAA">
                                      <p:cBhvr>
                                        <p:cTn id="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575" y="404813"/>
            <a:ext cx="3279775" cy="202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-214313" y="4829175"/>
            <a:ext cx="971551" cy="1143000"/>
          </a:xfrm>
        </p:spPr>
        <p:txBody>
          <a:bodyPr/>
          <a:lstStyle/>
          <a:p>
            <a:r>
              <a:rPr lang="en-US" altLang="ru-RU" sz="4800" b="1"/>
              <a:t>H</a:t>
            </a:r>
            <a:endParaRPr lang="ru-RU" altLang="ru-RU" sz="4800" b="1"/>
          </a:p>
        </p:txBody>
      </p:sp>
      <p:sp>
        <p:nvSpPr>
          <p:cNvPr id="13" name="Заголовок 4"/>
          <p:cNvSpPr txBox="1">
            <a:spLocks/>
          </p:cNvSpPr>
          <p:nvPr/>
        </p:nvSpPr>
        <p:spPr bwMode="auto">
          <a:xfrm>
            <a:off x="3492500" y="4883150"/>
            <a:ext cx="7572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4"/>
          <p:cNvSpPr txBox="1">
            <a:spLocks/>
          </p:cNvSpPr>
          <p:nvPr/>
        </p:nvSpPr>
        <p:spPr bwMode="auto">
          <a:xfrm>
            <a:off x="438150" y="4826000"/>
            <a:ext cx="10080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He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4"/>
          <p:cNvSpPr txBox="1">
            <a:spLocks/>
          </p:cNvSpPr>
          <p:nvPr/>
        </p:nvSpPr>
        <p:spPr bwMode="auto">
          <a:xfrm>
            <a:off x="4140200" y="4878388"/>
            <a:ext cx="469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4"/>
          <p:cNvSpPr txBox="1">
            <a:spLocks/>
          </p:cNvSpPr>
          <p:nvPr/>
        </p:nvSpPr>
        <p:spPr bwMode="auto">
          <a:xfrm>
            <a:off x="1271588" y="4835525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Li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4"/>
          <p:cNvSpPr txBox="1">
            <a:spLocks/>
          </p:cNvSpPr>
          <p:nvPr/>
        </p:nvSpPr>
        <p:spPr bwMode="auto">
          <a:xfrm>
            <a:off x="4572000" y="4868863"/>
            <a:ext cx="5762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4"/>
          <p:cNvSpPr txBox="1">
            <a:spLocks/>
          </p:cNvSpPr>
          <p:nvPr/>
        </p:nvSpPr>
        <p:spPr bwMode="auto">
          <a:xfrm>
            <a:off x="2627313" y="4875213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9" name="Заголовок 4"/>
          <p:cNvSpPr txBox="1">
            <a:spLocks/>
          </p:cNvSpPr>
          <p:nvPr/>
        </p:nvSpPr>
        <p:spPr bwMode="auto">
          <a:xfrm>
            <a:off x="5029200" y="4903788"/>
            <a:ext cx="969963" cy="113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0" name="Заголовок 4"/>
          <p:cNvSpPr txBox="1">
            <a:spLocks/>
          </p:cNvSpPr>
          <p:nvPr/>
        </p:nvSpPr>
        <p:spPr bwMode="auto">
          <a:xfrm>
            <a:off x="5816600" y="4918075"/>
            <a:ext cx="1079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1" name="Заголовок 4"/>
          <p:cNvSpPr txBox="1">
            <a:spLocks/>
          </p:cNvSpPr>
          <p:nvPr/>
        </p:nvSpPr>
        <p:spPr bwMode="auto">
          <a:xfrm>
            <a:off x="1754188" y="4849813"/>
            <a:ext cx="1262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Заголовок 4"/>
          <p:cNvSpPr txBox="1">
            <a:spLocks/>
          </p:cNvSpPr>
          <p:nvPr/>
        </p:nvSpPr>
        <p:spPr bwMode="auto">
          <a:xfrm>
            <a:off x="3132138" y="4875213"/>
            <a:ext cx="500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3" name="Заголовок 4"/>
          <p:cNvSpPr txBox="1">
            <a:spLocks/>
          </p:cNvSpPr>
          <p:nvPr/>
        </p:nvSpPr>
        <p:spPr bwMode="auto">
          <a:xfrm>
            <a:off x="7616825" y="4937125"/>
            <a:ext cx="836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Al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79" name="Заголовок 4"/>
          <p:cNvSpPr txBox="1">
            <a:spLocks/>
          </p:cNvSpPr>
          <p:nvPr/>
        </p:nvSpPr>
        <p:spPr bwMode="auto">
          <a:xfrm>
            <a:off x="6638925" y="4903788"/>
            <a:ext cx="116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Mg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0" name="Заголовок 4"/>
          <p:cNvSpPr txBox="1">
            <a:spLocks/>
          </p:cNvSpPr>
          <p:nvPr/>
        </p:nvSpPr>
        <p:spPr bwMode="auto">
          <a:xfrm>
            <a:off x="11113" y="5762625"/>
            <a:ext cx="638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P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1" name="Заголовок 4"/>
          <p:cNvSpPr txBox="1">
            <a:spLocks/>
          </p:cNvSpPr>
          <p:nvPr/>
        </p:nvSpPr>
        <p:spPr bwMode="auto">
          <a:xfrm>
            <a:off x="573088" y="5762625"/>
            <a:ext cx="45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2" name="Заголовок 4"/>
          <p:cNvSpPr txBox="1">
            <a:spLocks/>
          </p:cNvSpPr>
          <p:nvPr/>
        </p:nvSpPr>
        <p:spPr bwMode="auto">
          <a:xfrm>
            <a:off x="739775" y="5741988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3" name="Заголовок 4"/>
          <p:cNvSpPr txBox="1">
            <a:spLocks/>
          </p:cNvSpPr>
          <p:nvPr/>
        </p:nvSpPr>
        <p:spPr bwMode="auto">
          <a:xfrm>
            <a:off x="1585913" y="5718175"/>
            <a:ext cx="822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Ar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4" name="Заголовок 4"/>
          <p:cNvSpPr txBox="1">
            <a:spLocks/>
          </p:cNvSpPr>
          <p:nvPr/>
        </p:nvSpPr>
        <p:spPr bwMode="auto">
          <a:xfrm>
            <a:off x="2233613" y="5741988"/>
            <a:ext cx="7572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K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5" name="Заголовок 4"/>
          <p:cNvSpPr txBox="1">
            <a:spLocks/>
          </p:cNvSpPr>
          <p:nvPr/>
        </p:nvSpPr>
        <p:spPr bwMode="auto">
          <a:xfrm>
            <a:off x="2817813" y="5741988"/>
            <a:ext cx="9191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6" name="Заголовок 4"/>
          <p:cNvSpPr txBox="1">
            <a:spLocks/>
          </p:cNvSpPr>
          <p:nvPr/>
        </p:nvSpPr>
        <p:spPr bwMode="auto">
          <a:xfrm>
            <a:off x="3630613" y="5741988"/>
            <a:ext cx="728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Sc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7" name="Заголовок 4"/>
          <p:cNvSpPr txBox="1">
            <a:spLocks/>
          </p:cNvSpPr>
          <p:nvPr/>
        </p:nvSpPr>
        <p:spPr bwMode="auto">
          <a:xfrm>
            <a:off x="4235450" y="5741988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Ti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8" name="Заголовок 4"/>
          <p:cNvSpPr txBox="1">
            <a:spLocks/>
          </p:cNvSpPr>
          <p:nvPr/>
        </p:nvSpPr>
        <p:spPr bwMode="auto">
          <a:xfrm>
            <a:off x="4657725" y="5757863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V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9" name="Заголовок 4"/>
          <p:cNvSpPr txBox="1">
            <a:spLocks/>
          </p:cNvSpPr>
          <p:nvPr/>
        </p:nvSpPr>
        <p:spPr bwMode="auto">
          <a:xfrm>
            <a:off x="5219700" y="5730875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0" name="Заголовок 4"/>
          <p:cNvSpPr txBox="1">
            <a:spLocks/>
          </p:cNvSpPr>
          <p:nvPr/>
        </p:nvSpPr>
        <p:spPr bwMode="auto">
          <a:xfrm>
            <a:off x="5867400" y="5703888"/>
            <a:ext cx="1384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Mn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1" name="Заголовок 4"/>
          <p:cNvSpPr txBox="1">
            <a:spLocks/>
          </p:cNvSpPr>
          <p:nvPr/>
        </p:nvSpPr>
        <p:spPr bwMode="auto">
          <a:xfrm>
            <a:off x="8307388" y="4937125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2" name="Заголовок 4"/>
          <p:cNvSpPr txBox="1">
            <a:spLocks/>
          </p:cNvSpPr>
          <p:nvPr/>
        </p:nvSpPr>
        <p:spPr bwMode="auto">
          <a:xfrm>
            <a:off x="6723063" y="5703888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3" name="Заголовок 4"/>
          <p:cNvSpPr txBox="1">
            <a:spLocks/>
          </p:cNvSpPr>
          <p:nvPr/>
        </p:nvSpPr>
        <p:spPr bwMode="auto">
          <a:xfrm>
            <a:off x="7437438" y="5715000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4" name="Заголовок 4"/>
          <p:cNvSpPr txBox="1">
            <a:spLocks/>
          </p:cNvSpPr>
          <p:nvPr/>
        </p:nvSpPr>
        <p:spPr bwMode="auto">
          <a:xfrm>
            <a:off x="8105775" y="5715000"/>
            <a:ext cx="13827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8703" name="Заголовок 1"/>
          <p:cNvSpPr txBox="1">
            <a:spLocks/>
          </p:cNvSpPr>
          <p:nvPr/>
        </p:nvSpPr>
        <p:spPr bwMode="auto">
          <a:xfrm>
            <a:off x="2333625" y="1628775"/>
            <a:ext cx="35655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br>
              <a:rPr lang="ru-RU" altLang="ru-RU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4000" b="1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altLang="ru-RU" sz="20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000" b="1">
                <a:latin typeface="Arial" panose="020B0604020202020204" pitchFamily="34" charset="0"/>
                <a:cs typeface="Arial" panose="020B0604020202020204" pitchFamily="34" charset="0"/>
              </a:rPr>
              <a:t>Кобальт</a:t>
            </a:r>
            <a:endParaRPr lang="ru-RU" altLang="ru-RU" sz="4000" b="1"/>
          </a:p>
        </p:txBody>
      </p:sp>
    </p:spTree>
  </p:cSld>
  <p:clrMapOvr>
    <a:masterClrMapping/>
  </p:clrMapOvr>
  <p:transition advTm="66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0.00856 L 0.00174 0.00856 C 0.0033 0.00324 0.00937 -0.01366 0.00937 -0.02223 C 0.00937 -0.04283 0.00955 -0.06343 0.00799 -0.0838 C 0.00746 -0.08912 0.00503 -0.09352 0.0033 -0.09815 C -0.00781 -0.12986 0.0026 -0.10023 -0.01059 -0.12894 C -0.01545 -0.13982 -0.01823 -0.15232 -0.02431 -0.16181 C -0.02795 -0.16736 -0.03177 -0.17269 -0.03507 -0.17824 C -0.03837 -0.18357 -0.0408 -0.18959 -0.04445 -0.19468 C -0.04809 -0.2 -0.05313 -0.20348 -0.05677 -0.20903 C -0.06042 -0.21459 -0.06233 -0.22176 -0.06597 -0.22755 C -0.08733 -0.26227 -0.06962 -0.22662 -0.0875 -0.25834 C -0.0908 -0.26412 -0.09323 -0.27107 -0.0967 -0.27662 C -0.09983 -0.28195 -0.10399 -0.28611 -0.10747 -0.29098 C -0.11528 -0.30232 -0.11684 -0.30718 -0.12431 -0.31991 C -0.12934 -0.32824 -0.13507 -0.33565 -0.13976 -0.34445 C -0.14236 -0.34931 -0.14479 -0.35417 -0.1474 -0.3588 C -0.14983 -0.36297 -0.15278 -0.36667 -0.15521 -0.37107 C -0.15799 -0.37639 -0.15972 -0.38264 -0.16285 -0.3875 C -0.1658 -0.39213 -0.18629 -0.41829 -0.19201 -0.42639 C -0.19826 -0.43519 -0.20313 -0.44607 -0.21059 -0.45324 C -0.22847 -0.47014 -0.24514 -0.49005 -0.26441 -0.5044 C -0.26892 -0.50787 -0.27379 -0.51111 -0.27813 -0.51459 C -0.28299 -0.51852 -0.28715 -0.52338 -0.29201 -0.52709 C -0.3257 -0.55186 -0.28212 -0.51297 -0.32587 -0.54954 C -0.33177 -0.5544 -0.33785 -0.55949 -0.34288 -0.56598 C -0.34392 -0.56736 -0.34462 -0.56898 -0.34583 -0.57014 C -0.34774 -0.57176 -0.35017 -0.57246 -0.35208 -0.57431 C -0.37257 -0.59167 -0.35417 -0.57732 -0.37049 -0.5926 C -0.37292 -0.59491 -0.37587 -0.59653 -0.37813 -0.59885 C -0.38195 -0.60255 -0.38507 -0.60741 -0.38889 -0.61111 C -0.3908 -0.61297 -0.39323 -0.61343 -0.39514 -0.61528 C -0.40087 -0.62037 -0.40625 -0.62639 -0.41198 -0.63172 C -0.41545 -0.63473 -0.41962 -0.63658 -0.42274 -0.63982 C -0.42674 -0.64398 -0.43854 -0.66158 -0.44132 -0.66644 C -0.44254 -0.66898 -0.44323 -0.67199 -0.44427 -0.67477 C -0.44583 -0.67824 -0.44757 -0.68148 -0.44896 -0.68496 C -0.45191 -0.69236 -0.45347 -0.69931 -0.45816 -0.70556 C -0.47899 -0.73311 -0.44861 -0.69213 -0.47049 -0.72385 C -0.47396 -0.72894 -0.47656 -0.73588 -0.48125 -0.73843 C -0.50781 -0.75255 -0.47517 -0.73426 -0.49358 -0.74653 C -0.49497 -0.74746 -0.4967 -0.74769 -0.49826 -0.74861 C -0.51146 -0.75625 -0.49809 -0.75 -0.50903 -0.75463 C -0.5099 -0.75602 -0.51094 -0.75764 -0.51198 -0.7588 C -0.51493 -0.76181 -0.51858 -0.76366 -0.52118 -0.76713 C -0.52465 -0.77153 -0.52292 -0.77107 -0.52587 -0.77107 L -0.53195 -0.78334 " pathEditMode="relative" ptsTypes="AAAAAAAAAAAAAAAAAAAAAAAAAAAAAAAAAAAAAAAAAAAAAAA">
                                      <p:cBhvr>
                                        <p:cTn id="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575" y="404813"/>
            <a:ext cx="3279775" cy="202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Заголовок 4"/>
          <p:cNvSpPr>
            <a:spLocks noGrp="1"/>
          </p:cNvSpPr>
          <p:nvPr>
            <p:ph type="title" idx="4294967295"/>
          </p:nvPr>
        </p:nvSpPr>
        <p:spPr>
          <a:xfrm>
            <a:off x="-214313" y="4829175"/>
            <a:ext cx="971551" cy="1143000"/>
          </a:xfrm>
        </p:spPr>
        <p:txBody>
          <a:bodyPr/>
          <a:lstStyle/>
          <a:p>
            <a:r>
              <a:rPr lang="en-US" altLang="ru-RU" sz="4800" b="1"/>
              <a:t>H</a:t>
            </a:r>
            <a:endParaRPr lang="ru-RU" altLang="ru-RU" sz="4800" b="1"/>
          </a:p>
        </p:txBody>
      </p:sp>
      <p:sp>
        <p:nvSpPr>
          <p:cNvPr id="13" name="Заголовок 4"/>
          <p:cNvSpPr txBox="1">
            <a:spLocks/>
          </p:cNvSpPr>
          <p:nvPr/>
        </p:nvSpPr>
        <p:spPr bwMode="auto">
          <a:xfrm>
            <a:off x="3492500" y="4883150"/>
            <a:ext cx="7572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4"/>
          <p:cNvSpPr txBox="1">
            <a:spLocks/>
          </p:cNvSpPr>
          <p:nvPr/>
        </p:nvSpPr>
        <p:spPr bwMode="auto">
          <a:xfrm>
            <a:off x="438150" y="4826000"/>
            <a:ext cx="10080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He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4"/>
          <p:cNvSpPr txBox="1">
            <a:spLocks/>
          </p:cNvSpPr>
          <p:nvPr/>
        </p:nvSpPr>
        <p:spPr bwMode="auto">
          <a:xfrm>
            <a:off x="4140200" y="4878388"/>
            <a:ext cx="469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4"/>
          <p:cNvSpPr txBox="1">
            <a:spLocks/>
          </p:cNvSpPr>
          <p:nvPr/>
        </p:nvSpPr>
        <p:spPr bwMode="auto">
          <a:xfrm>
            <a:off x="1271588" y="4835525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Li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4"/>
          <p:cNvSpPr txBox="1">
            <a:spLocks/>
          </p:cNvSpPr>
          <p:nvPr/>
        </p:nvSpPr>
        <p:spPr bwMode="auto">
          <a:xfrm>
            <a:off x="4572000" y="4868863"/>
            <a:ext cx="5762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4"/>
          <p:cNvSpPr txBox="1">
            <a:spLocks/>
          </p:cNvSpPr>
          <p:nvPr/>
        </p:nvSpPr>
        <p:spPr bwMode="auto">
          <a:xfrm>
            <a:off x="2627313" y="4875213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9" name="Заголовок 4"/>
          <p:cNvSpPr txBox="1">
            <a:spLocks/>
          </p:cNvSpPr>
          <p:nvPr/>
        </p:nvSpPr>
        <p:spPr bwMode="auto">
          <a:xfrm>
            <a:off x="5029200" y="4903788"/>
            <a:ext cx="969963" cy="113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0" name="Заголовок 4"/>
          <p:cNvSpPr txBox="1">
            <a:spLocks/>
          </p:cNvSpPr>
          <p:nvPr/>
        </p:nvSpPr>
        <p:spPr bwMode="auto">
          <a:xfrm>
            <a:off x="5816600" y="4918075"/>
            <a:ext cx="1079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1" name="Заголовок 4"/>
          <p:cNvSpPr txBox="1">
            <a:spLocks/>
          </p:cNvSpPr>
          <p:nvPr/>
        </p:nvSpPr>
        <p:spPr bwMode="auto">
          <a:xfrm>
            <a:off x="1754188" y="4849813"/>
            <a:ext cx="1262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Заголовок 4"/>
          <p:cNvSpPr txBox="1">
            <a:spLocks/>
          </p:cNvSpPr>
          <p:nvPr/>
        </p:nvSpPr>
        <p:spPr bwMode="auto">
          <a:xfrm>
            <a:off x="3132138" y="4875213"/>
            <a:ext cx="500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3" name="Заголовок 4"/>
          <p:cNvSpPr txBox="1">
            <a:spLocks/>
          </p:cNvSpPr>
          <p:nvPr/>
        </p:nvSpPr>
        <p:spPr bwMode="auto">
          <a:xfrm>
            <a:off x="7616825" y="4937125"/>
            <a:ext cx="836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Al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79" name="Заголовок 4"/>
          <p:cNvSpPr txBox="1">
            <a:spLocks/>
          </p:cNvSpPr>
          <p:nvPr/>
        </p:nvSpPr>
        <p:spPr bwMode="auto">
          <a:xfrm>
            <a:off x="6638925" y="4903788"/>
            <a:ext cx="116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Mg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0" name="Заголовок 4"/>
          <p:cNvSpPr txBox="1">
            <a:spLocks/>
          </p:cNvSpPr>
          <p:nvPr/>
        </p:nvSpPr>
        <p:spPr bwMode="auto">
          <a:xfrm>
            <a:off x="11113" y="5762625"/>
            <a:ext cx="638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P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1" name="Заголовок 4"/>
          <p:cNvSpPr txBox="1">
            <a:spLocks/>
          </p:cNvSpPr>
          <p:nvPr/>
        </p:nvSpPr>
        <p:spPr bwMode="auto">
          <a:xfrm>
            <a:off x="573088" y="5762625"/>
            <a:ext cx="45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2" name="Заголовок 4"/>
          <p:cNvSpPr txBox="1">
            <a:spLocks/>
          </p:cNvSpPr>
          <p:nvPr/>
        </p:nvSpPr>
        <p:spPr bwMode="auto">
          <a:xfrm>
            <a:off x="739775" y="5741988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3" name="Заголовок 4"/>
          <p:cNvSpPr txBox="1">
            <a:spLocks/>
          </p:cNvSpPr>
          <p:nvPr/>
        </p:nvSpPr>
        <p:spPr bwMode="auto">
          <a:xfrm>
            <a:off x="1585913" y="5718175"/>
            <a:ext cx="822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Ar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4" name="Заголовок 4"/>
          <p:cNvSpPr txBox="1">
            <a:spLocks/>
          </p:cNvSpPr>
          <p:nvPr/>
        </p:nvSpPr>
        <p:spPr bwMode="auto">
          <a:xfrm>
            <a:off x="2233613" y="5741988"/>
            <a:ext cx="7572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K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5" name="Заголовок 4"/>
          <p:cNvSpPr txBox="1">
            <a:spLocks/>
          </p:cNvSpPr>
          <p:nvPr/>
        </p:nvSpPr>
        <p:spPr bwMode="auto">
          <a:xfrm>
            <a:off x="2817813" y="5741988"/>
            <a:ext cx="9191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6" name="Заголовок 4"/>
          <p:cNvSpPr txBox="1">
            <a:spLocks/>
          </p:cNvSpPr>
          <p:nvPr/>
        </p:nvSpPr>
        <p:spPr bwMode="auto">
          <a:xfrm>
            <a:off x="3630613" y="5741988"/>
            <a:ext cx="728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Sc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7" name="Заголовок 4"/>
          <p:cNvSpPr txBox="1">
            <a:spLocks/>
          </p:cNvSpPr>
          <p:nvPr/>
        </p:nvSpPr>
        <p:spPr bwMode="auto">
          <a:xfrm>
            <a:off x="4235450" y="5741988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Ti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8" name="Заголовок 4"/>
          <p:cNvSpPr txBox="1">
            <a:spLocks/>
          </p:cNvSpPr>
          <p:nvPr/>
        </p:nvSpPr>
        <p:spPr bwMode="auto">
          <a:xfrm>
            <a:off x="4657725" y="5757863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V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9" name="Заголовок 4"/>
          <p:cNvSpPr txBox="1">
            <a:spLocks/>
          </p:cNvSpPr>
          <p:nvPr/>
        </p:nvSpPr>
        <p:spPr bwMode="auto">
          <a:xfrm>
            <a:off x="5219700" y="5730875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0" name="Заголовок 4"/>
          <p:cNvSpPr txBox="1">
            <a:spLocks/>
          </p:cNvSpPr>
          <p:nvPr/>
        </p:nvSpPr>
        <p:spPr bwMode="auto">
          <a:xfrm>
            <a:off x="5867400" y="5703888"/>
            <a:ext cx="1384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Mn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1" name="Заголовок 4"/>
          <p:cNvSpPr txBox="1">
            <a:spLocks/>
          </p:cNvSpPr>
          <p:nvPr/>
        </p:nvSpPr>
        <p:spPr bwMode="auto">
          <a:xfrm>
            <a:off x="8307388" y="4937125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2" name="Заголовок 4"/>
          <p:cNvSpPr txBox="1">
            <a:spLocks/>
          </p:cNvSpPr>
          <p:nvPr/>
        </p:nvSpPr>
        <p:spPr bwMode="auto">
          <a:xfrm>
            <a:off x="6723063" y="5703888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3" name="Заголовок 4"/>
          <p:cNvSpPr txBox="1">
            <a:spLocks/>
          </p:cNvSpPr>
          <p:nvPr/>
        </p:nvSpPr>
        <p:spPr bwMode="auto">
          <a:xfrm>
            <a:off x="7437438" y="5715000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4" name="Заголовок 4"/>
          <p:cNvSpPr txBox="1">
            <a:spLocks/>
          </p:cNvSpPr>
          <p:nvPr/>
        </p:nvSpPr>
        <p:spPr bwMode="auto">
          <a:xfrm>
            <a:off x="8105775" y="5715000"/>
            <a:ext cx="13827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9727" name="Заголовок 1"/>
          <p:cNvSpPr txBox="1">
            <a:spLocks/>
          </p:cNvSpPr>
          <p:nvPr/>
        </p:nvSpPr>
        <p:spPr bwMode="auto">
          <a:xfrm>
            <a:off x="2333625" y="1628775"/>
            <a:ext cx="35655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br>
              <a:rPr lang="ru-RU" altLang="ru-RU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4000" b="1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altLang="ru-RU" sz="20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000" b="1">
                <a:latin typeface="Arial" panose="020B0604020202020204" pitchFamily="34" charset="0"/>
                <a:cs typeface="Arial" panose="020B0604020202020204" pitchFamily="34" charset="0"/>
              </a:rPr>
              <a:t>Никель</a:t>
            </a:r>
            <a:endParaRPr lang="ru-RU" altLang="ru-RU" sz="4000" b="1"/>
          </a:p>
        </p:txBody>
      </p:sp>
    </p:spTree>
  </p:cSld>
  <p:clrMapOvr>
    <a:masterClrMapping/>
  </p:clrMapOvr>
  <p:transition advTm="66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439 L -0.00052 0.00439 C 0.00191 -0.02315 0.00243 -0.01852 -0.00191 -0.05533 C -0.00243 -0.0588 -0.00382 -0.06204 -0.00504 -0.06551 C -0.00747 -0.07246 -0.01024 -0.07917 -0.01285 -0.08588 C -0.01424 -0.09005 -0.01632 -0.09398 -0.01736 -0.09838 C -0.02326 -0.12199 -0.01754 -0.1007 -0.02361 -0.11875 C -0.02465 -0.12223 -0.02535 -0.1257 -0.02656 -0.12917 C -0.02743 -0.13125 -0.02882 -0.13311 -0.02969 -0.13519 C -0.0309 -0.13843 -0.0316 -0.14213 -0.03281 -0.14537 C -0.03403 -0.14908 -0.03611 -0.15209 -0.03733 -0.15579 C -0.03958 -0.16181 -0.04115 -0.16829 -0.04358 -0.17431 C -0.04913 -0.1875 -0.05174 -0.19051 -0.05747 -0.20093 C -0.06892 -0.22223 -0.0507 -0.19028 -0.0651 -0.2132 C -0.06875 -0.21922 -0.07101 -0.22732 -0.07587 -0.23172 C -0.08038 -0.23565 -0.08542 -0.23936 -0.08976 -0.24398 C -0.09479 -0.24954 -0.09879 -0.25764 -0.10504 -0.26042 C -0.11076 -0.26297 -0.10903 -0.26158 -0.11424 -0.26644 C -0.11962 -0.27153 -0.12396 -0.27686 -0.12969 -0.28079 C -0.13976 -0.2882 -0.15087 -0.29329 -0.16042 -0.30139 C -0.16615 -0.30625 -0.1717 -0.31135 -0.17743 -0.31574 C -0.18038 -0.31806 -0.18368 -0.31968 -0.18663 -0.32199 C -0.18976 -0.32431 -0.19271 -0.32778 -0.19583 -0.3301 C -0.19826 -0.33195 -0.20122 -0.33241 -0.20365 -0.33426 C -0.20677 -0.33658 -0.20955 -0.33982 -0.21285 -0.34236 C -0.21997 -0.34815 -0.22691 -0.35394 -0.23438 -0.3588 C -0.2375 -0.36088 -0.24063 -0.3625 -0.24358 -0.36505 C -0.24983 -0.37014 -0.25538 -0.37732 -0.26198 -0.38148 C -0.2632 -0.38218 -0.30469 -0.40625 -0.31129 -0.41227 C -0.31441 -0.41482 -0.31736 -0.41806 -0.32049 -0.42037 C -0.3276 -0.42547 -0.33576 -0.42824 -0.34201 -0.43473 C -0.3467 -0.43959 -0.35122 -0.44445 -0.3559 -0.44908 C -0.35938 -0.45255 -0.3632 -0.45602 -0.36667 -0.45926 C -0.36875 -0.46135 -0.37083 -0.46343 -0.37292 -0.46551 C -0.37309 -0.46574 -0.39045 -0.48287 -0.39288 -0.48611 L -0.40677 -0.5044 C -0.41372 -0.51389 -0.42049 -0.52269 -0.42674 -0.53334 C -0.42813 -0.53565 -0.4283 -0.53912 -0.42969 -0.54144 C -0.43247 -0.54607 -0.43611 -0.54931 -0.43906 -0.55371 C -0.44583 -0.56436 -0.45226 -0.5757 -0.45903 -0.58658 C -0.46163 -0.59074 -0.46667 -0.59885 -0.46667 -0.59885 C -0.46962 -0.61412 -0.46597 -0.60116 -0.47587 -0.61736 C -0.4783 -0.62107 -0.48004 -0.62547 -0.48212 -0.62963 C -0.48472 -0.64398 -0.48125 -0.63264 -0.48976 -0.64398 C -0.50017 -0.65787 -0.48958 -0.64676 -0.4974 -0.65834 C -0.50087 -0.66343 -0.50538 -0.66713 -0.50833 -0.67269 C -0.51285 -0.68195 -0.51615 -0.68936 -0.52205 -0.69746 C -0.52396 -0.69977 -0.52639 -0.70116 -0.5283 -0.70348 C -0.53038 -0.70602 -0.53229 -0.70926 -0.53438 -0.71181 C -0.53629 -0.71389 -0.53854 -0.71574 -0.54063 -0.71783 C -0.5441 -0.72176 -0.54358 -0.72338 -0.54826 -0.72616 C -0.55017 -0.72709 -0.55243 -0.72732 -0.55434 -0.72801 C -0.55747 -0.7294 -0.56059 -0.73056 -0.56372 -0.73218 C -0.57708 -0.73936 -0.56337 -0.73311 -0.57448 -0.74051 C -0.57587 -0.74144 -0.57743 -0.7419 -0.57899 -0.7426 C -0.58212 -0.74537 -0.58958 -0.75139 -0.59288 -0.75695 C -0.5941 -0.7588 -0.59497 -0.76088 -0.59601 -0.76297 C -0.59705 -0.76574 -0.59792 -0.76852 -0.59896 -0.7713 C -0.60087 -0.77547 -0.6026 -0.7801 -0.60521 -0.78357 L -0.60833 -0.7875 L -0.60972 -0.7875 " pathEditMode="relative" ptsTypes="AAAAAAAAAAAAAAAAAAAAAAAAAAAAAAAAAAAAAAAAAAAAAAAAAAAAAAAAAAAAA">
                                      <p:cBhvr>
                                        <p:cTn id="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275" y="300038"/>
            <a:ext cx="3270250" cy="210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Заголовок 4"/>
          <p:cNvSpPr>
            <a:spLocks noGrp="1"/>
          </p:cNvSpPr>
          <p:nvPr>
            <p:ph type="title" idx="4294967295"/>
          </p:nvPr>
        </p:nvSpPr>
        <p:spPr>
          <a:xfrm>
            <a:off x="-214313" y="4829175"/>
            <a:ext cx="971551" cy="1143000"/>
          </a:xfrm>
        </p:spPr>
        <p:txBody>
          <a:bodyPr/>
          <a:lstStyle/>
          <a:p>
            <a:r>
              <a:rPr lang="en-US" altLang="ru-RU" sz="4800" b="1"/>
              <a:t>H</a:t>
            </a:r>
            <a:endParaRPr lang="ru-RU" altLang="ru-RU" sz="4800" b="1"/>
          </a:p>
        </p:txBody>
      </p:sp>
      <p:sp>
        <p:nvSpPr>
          <p:cNvPr id="13" name="Заголовок 4"/>
          <p:cNvSpPr txBox="1">
            <a:spLocks/>
          </p:cNvSpPr>
          <p:nvPr/>
        </p:nvSpPr>
        <p:spPr bwMode="auto">
          <a:xfrm>
            <a:off x="3492500" y="4883150"/>
            <a:ext cx="7572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4"/>
          <p:cNvSpPr txBox="1">
            <a:spLocks/>
          </p:cNvSpPr>
          <p:nvPr/>
        </p:nvSpPr>
        <p:spPr bwMode="auto">
          <a:xfrm>
            <a:off x="468313" y="4826000"/>
            <a:ext cx="1008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He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4"/>
          <p:cNvSpPr txBox="1">
            <a:spLocks/>
          </p:cNvSpPr>
          <p:nvPr/>
        </p:nvSpPr>
        <p:spPr bwMode="auto">
          <a:xfrm>
            <a:off x="4140200" y="4878388"/>
            <a:ext cx="469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4"/>
          <p:cNvSpPr txBox="1">
            <a:spLocks/>
          </p:cNvSpPr>
          <p:nvPr/>
        </p:nvSpPr>
        <p:spPr bwMode="auto">
          <a:xfrm>
            <a:off x="1271588" y="4835525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Li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4"/>
          <p:cNvSpPr txBox="1">
            <a:spLocks/>
          </p:cNvSpPr>
          <p:nvPr/>
        </p:nvSpPr>
        <p:spPr bwMode="auto">
          <a:xfrm>
            <a:off x="4572000" y="4868863"/>
            <a:ext cx="5762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4"/>
          <p:cNvSpPr txBox="1">
            <a:spLocks/>
          </p:cNvSpPr>
          <p:nvPr/>
        </p:nvSpPr>
        <p:spPr bwMode="auto">
          <a:xfrm>
            <a:off x="2627313" y="4875213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9" name="Заголовок 4"/>
          <p:cNvSpPr txBox="1">
            <a:spLocks/>
          </p:cNvSpPr>
          <p:nvPr/>
        </p:nvSpPr>
        <p:spPr bwMode="auto">
          <a:xfrm>
            <a:off x="5029200" y="4903788"/>
            <a:ext cx="969963" cy="113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0" name="Заголовок 4"/>
          <p:cNvSpPr txBox="1">
            <a:spLocks/>
          </p:cNvSpPr>
          <p:nvPr/>
        </p:nvSpPr>
        <p:spPr bwMode="auto">
          <a:xfrm>
            <a:off x="5816600" y="4918075"/>
            <a:ext cx="1079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1" name="Заголовок 4"/>
          <p:cNvSpPr txBox="1">
            <a:spLocks/>
          </p:cNvSpPr>
          <p:nvPr/>
        </p:nvSpPr>
        <p:spPr bwMode="auto">
          <a:xfrm>
            <a:off x="1754188" y="4849813"/>
            <a:ext cx="1262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Заголовок 4"/>
          <p:cNvSpPr txBox="1">
            <a:spLocks/>
          </p:cNvSpPr>
          <p:nvPr/>
        </p:nvSpPr>
        <p:spPr bwMode="auto">
          <a:xfrm>
            <a:off x="3132138" y="4875213"/>
            <a:ext cx="500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3" name="Заголовок 4"/>
          <p:cNvSpPr txBox="1">
            <a:spLocks/>
          </p:cNvSpPr>
          <p:nvPr/>
        </p:nvSpPr>
        <p:spPr bwMode="auto">
          <a:xfrm>
            <a:off x="7616825" y="4937125"/>
            <a:ext cx="836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Al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79" name="Заголовок 4"/>
          <p:cNvSpPr txBox="1">
            <a:spLocks/>
          </p:cNvSpPr>
          <p:nvPr/>
        </p:nvSpPr>
        <p:spPr bwMode="auto">
          <a:xfrm>
            <a:off x="6638925" y="4903788"/>
            <a:ext cx="116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Mg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0" name="Заголовок 4"/>
          <p:cNvSpPr txBox="1">
            <a:spLocks/>
          </p:cNvSpPr>
          <p:nvPr/>
        </p:nvSpPr>
        <p:spPr bwMode="auto">
          <a:xfrm>
            <a:off x="11113" y="5762625"/>
            <a:ext cx="638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P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1" name="Заголовок 4"/>
          <p:cNvSpPr txBox="1">
            <a:spLocks/>
          </p:cNvSpPr>
          <p:nvPr/>
        </p:nvSpPr>
        <p:spPr bwMode="auto">
          <a:xfrm>
            <a:off x="573088" y="5762625"/>
            <a:ext cx="45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2" name="Заголовок 4"/>
          <p:cNvSpPr txBox="1">
            <a:spLocks/>
          </p:cNvSpPr>
          <p:nvPr/>
        </p:nvSpPr>
        <p:spPr bwMode="auto">
          <a:xfrm>
            <a:off x="739775" y="5741988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3" name="Заголовок 4"/>
          <p:cNvSpPr txBox="1">
            <a:spLocks/>
          </p:cNvSpPr>
          <p:nvPr/>
        </p:nvSpPr>
        <p:spPr bwMode="auto">
          <a:xfrm>
            <a:off x="1585913" y="5718175"/>
            <a:ext cx="822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Ar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4" name="Заголовок 4"/>
          <p:cNvSpPr txBox="1">
            <a:spLocks/>
          </p:cNvSpPr>
          <p:nvPr/>
        </p:nvSpPr>
        <p:spPr bwMode="auto">
          <a:xfrm>
            <a:off x="2233613" y="5741988"/>
            <a:ext cx="7572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K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5" name="Заголовок 4"/>
          <p:cNvSpPr txBox="1">
            <a:spLocks/>
          </p:cNvSpPr>
          <p:nvPr/>
        </p:nvSpPr>
        <p:spPr bwMode="auto">
          <a:xfrm>
            <a:off x="2817813" y="5741988"/>
            <a:ext cx="9191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6" name="Заголовок 4"/>
          <p:cNvSpPr txBox="1">
            <a:spLocks/>
          </p:cNvSpPr>
          <p:nvPr/>
        </p:nvSpPr>
        <p:spPr bwMode="auto">
          <a:xfrm>
            <a:off x="3630613" y="5741988"/>
            <a:ext cx="728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Sc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7" name="Заголовок 4"/>
          <p:cNvSpPr txBox="1">
            <a:spLocks/>
          </p:cNvSpPr>
          <p:nvPr/>
        </p:nvSpPr>
        <p:spPr bwMode="auto">
          <a:xfrm>
            <a:off x="4235450" y="5741988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Ti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8" name="Заголовок 4"/>
          <p:cNvSpPr txBox="1">
            <a:spLocks/>
          </p:cNvSpPr>
          <p:nvPr/>
        </p:nvSpPr>
        <p:spPr bwMode="auto">
          <a:xfrm>
            <a:off x="4657725" y="5757863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V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9" name="Заголовок 4"/>
          <p:cNvSpPr txBox="1">
            <a:spLocks/>
          </p:cNvSpPr>
          <p:nvPr/>
        </p:nvSpPr>
        <p:spPr bwMode="auto">
          <a:xfrm>
            <a:off x="5219700" y="5730875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0" name="Заголовок 4"/>
          <p:cNvSpPr txBox="1">
            <a:spLocks/>
          </p:cNvSpPr>
          <p:nvPr/>
        </p:nvSpPr>
        <p:spPr bwMode="auto">
          <a:xfrm>
            <a:off x="5867400" y="5703888"/>
            <a:ext cx="1384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Mn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1" name="Заголовок 4"/>
          <p:cNvSpPr txBox="1">
            <a:spLocks/>
          </p:cNvSpPr>
          <p:nvPr/>
        </p:nvSpPr>
        <p:spPr bwMode="auto">
          <a:xfrm>
            <a:off x="8307388" y="4937125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2" name="Заголовок 4"/>
          <p:cNvSpPr txBox="1">
            <a:spLocks/>
          </p:cNvSpPr>
          <p:nvPr/>
        </p:nvSpPr>
        <p:spPr bwMode="auto">
          <a:xfrm>
            <a:off x="6723063" y="5703888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3" name="Заголовок 4"/>
          <p:cNvSpPr txBox="1">
            <a:spLocks/>
          </p:cNvSpPr>
          <p:nvPr/>
        </p:nvSpPr>
        <p:spPr bwMode="auto">
          <a:xfrm>
            <a:off x="7437438" y="5715000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4" name="Заголовок 4"/>
          <p:cNvSpPr txBox="1">
            <a:spLocks/>
          </p:cNvSpPr>
          <p:nvPr/>
        </p:nvSpPr>
        <p:spPr bwMode="auto">
          <a:xfrm>
            <a:off x="8105775" y="5715000"/>
            <a:ext cx="13827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4127" name="Заголовок 1"/>
          <p:cNvSpPr txBox="1">
            <a:spLocks/>
          </p:cNvSpPr>
          <p:nvPr/>
        </p:nvSpPr>
        <p:spPr bwMode="auto">
          <a:xfrm>
            <a:off x="2425700" y="1341438"/>
            <a:ext cx="34417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br>
              <a:rPr lang="ru-RU" altLang="ru-RU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altLang="ru-RU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000" b="1">
                <a:latin typeface="Arial" panose="020B0604020202020204" pitchFamily="34" charset="0"/>
                <a:cs typeface="Arial" panose="020B0604020202020204" pitchFamily="34" charset="0"/>
              </a:rPr>
              <a:t>Литий</a:t>
            </a:r>
            <a:endParaRPr lang="ru-RU" altLang="ru-RU" sz="4000" b="1"/>
          </a:p>
        </p:txBody>
      </p:sp>
    </p:spTree>
  </p:cSld>
  <p:clrMapOvr>
    <a:masterClrMapping/>
  </p:clrMapOvr>
  <p:transition advTm="66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0.00278 L 0.00139 -0.00278 C 0.0033 -0.00834 0.00521 -0.01389 0.00746 -0.01922 C 0.00833 -0.02153 0.00937 -0.02362 0.01059 -0.02547 C 0.03785 -0.07292 0.03333 -0.0588 0.09357 -0.11783 C 0.09479 -0.11899 0.0967 -0.11922 0.09809 -0.11991 C 0.10069 -0.12315 0.10295 -0.12709 0.1059 -0.1301 C 0.11024 -0.13473 0.11962 -0.14329 0.1243 -0.15047 C 0.12552 -0.15255 0.12621 -0.15487 0.12743 -0.15672 C 0.12934 -0.16019 0.13177 -0.1632 0.13351 -0.1669 C 0.14757 -0.19838 0.12552 -0.15764 0.14114 -0.18542 C 0.14323 -0.19584 0.14444 -0.20695 0.14896 -0.21621 C 0.15017 -0.21922 0.15191 -0.22176 0.15347 -0.22431 C 0.15607 -0.24121 0.15364 -0.22848 0.15816 -0.24491 C 0.1592 -0.24908 0.15989 -0.25324 0.16128 -0.25718 C 0.16337 -0.26343 0.17118 -0.28195 0.17344 -0.29213 C 0.1743 -0.29537 0.17413 -0.29908 0.175 -0.30232 C 0.17726 -0.31065 0.18264 -0.32686 0.18264 -0.32686 C 0.18368 -0.3338 0.18385 -0.34098 0.18576 -0.34746 C 0.1868 -0.35093 0.18819 -0.35417 0.18889 -0.35764 C 0.1908 -0.36713 0.19184 -0.37686 0.1934 -0.38635 C 0.19444 -0.3919 0.19548 -0.39746 0.19653 -0.40278 C 0.19757 -0.40764 0.19878 -0.41227 0.19965 -0.41713 C 0.20035 -0.4213 0.20035 -0.42547 0.20121 -0.4294 C 0.20191 -0.4338 0.20417 -0.4419 0.20417 -0.4419 C 0.21111 -0.51019 0.20937 -0.48079 0.20417 -0.59977 C 0.20399 -0.60463 0.20312 -0.60996 0.20121 -0.61412 C 0.20035 -0.61598 0.19809 -0.61574 0.19653 -0.61621 C 0.1941 -0.6169 0.18889 -0.61829 0.18889 -0.61829 L 0.18732 -0.62014 " pathEditMode="relative" ptsTypes="AAAAAAAAAAAAAAAAAAAAAAAAAAAAAA">
                                      <p:cBhvr>
                                        <p:cTn id="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575" y="404813"/>
            <a:ext cx="3279775" cy="202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Заголовок 4"/>
          <p:cNvSpPr>
            <a:spLocks noGrp="1"/>
          </p:cNvSpPr>
          <p:nvPr>
            <p:ph type="title" idx="4294967295"/>
          </p:nvPr>
        </p:nvSpPr>
        <p:spPr>
          <a:xfrm>
            <a:off x="-214313" y="4829175"/>
            <a:ext cx="971551" cy="1143000"/>
          </a:xfrm>
        </p:spPr>
        <p:txBody>
          <a:bodyPr/>
          <a:lstStyle/>
          <a:p>
            <a:r>
              <a:rPr lang="en-US" altLang="ru-RU" sz="4800" b="1"/>
              <a:t>H</a:t>
            </a:r>
            <a:endParaRPr lang="ru-RU" altLang="ru-RU" sz="4800" b="1"/>
          </a:p>
        </p:txBody>
      </p:sp>
      <p:sp>
        <p:nvSpPr>
          <p:cNvPr id="13" name="Заголовок 4"/>
          <p:cNvSpPr txBox="1">
            <a:spLocks/>
          </p:cNvSpPr>
          <p:nvPr/>
        </p:nvSpPr>
        <p:spPr bwMode="auto">
          <a:xfrm>
            <a:off x="3492500" y="4883150"/>
            <a:ext cx="7572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4"/>
          <p:cNvSpPr txBox="1">
            <a:spLocks/>
          </p:cNvSpPr>
          <p:nvPr/>
        </p:nvSpPr>
        <p:spPr bwMode="auto">
          <a:xfrm>
            <a:off x="438150" y="4826000"/>
            <a:ext cx="10080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He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4"/>
          <p:cNvSpPr txBox="1">
            <a:spLocks/>
          </p:cNvSpPr>
          <p:nvPr/>
        </p:nvSpPr>
        <p:spPr bwMode="auto">
          <a:xfrm>
            <a:off x="4140200" y="4878388"/>
            <a:ext cx="469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4"/>
          <p:cNvSpPr txBox="1">
            <a:spLocks/>
          </p:cNvSpPr>
          <p:nvPr/>
        </p:nvSpPr>
        <p:spPr bwMode="auto">
          <a:xfrm>
            <a:off x="1271588" y="4835525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Li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4"/>
          <p:cNvSpPr txBox="1">
            <a:spLocks/>
          </p:cNvSpPr>
          <p:nvPr/>
        </p:nvSpPr>
        <p:spPr bwMode="auto">
          <a:xfrm>
            <a:off x="4572000" y="4868863"/>
            <a:ext cx="5762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4"/>
          <p:cNvSpPr txBox="1">
            <a:spLocks/>
          </p:cNvSpPr>
          <p:nvPr/>
        </p:nvSpPr>
        <p:spPr bwMode="auto">
          <a:xfrm>
            <a:off x="2627313" y="4875213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9" name="Заголовок 4"/>
          <p:cNvSpPr txBox="1">
            <a:spLocks/>
          </p:cNvSpPr>
          <p:nvPr/>
        </p:nvSpPr>
        <p:spPr bwMode="auto">
          <a:xfrm>
            <a:off x="5029200" y="4903788"/>
            <a:ext cx="969963" cy="113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0" name="Заголовок 4"/>
          <p:cNvSpPr txBox="1">
            <a:spLocks/>
          </p:cNvSpPr>
          <p:nvPr/>
        </p:nvSpPr>
        <p:spPr bwMode="auto">
          <a:xfrm>
            <a:off x="5816600" y="4918075"/>
            <a:ext cx="1079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1" name="Заголовок 4"/>
          <p:cNvSpPr txBox="1">
            <a:spLocks/>
          </p:cNvSpPr>
          <p:nvPr/>
        </p:nvSpPr>
        <p:spPr bwMode="auto">
          <a:xfrm>
            <a:off x="1754188" y="4849813"/>
            <a:ext cx="1262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Заголовок 4"/>
          <p:cNvSpPr txBox="1">
            <a:spLocks/>
          </p:cNvSpPr>
          <p:nvPr/>
        </p:nvSpPr>
        <p:spPr bwMode="auto">
          <a:xfrm>
            <a:off x="3132138" y="4875213"/>
            <a:ext cx="500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3" name="Заголовок 4"/>
          <p:cNvSpPr txBox="1">
            <a:spLocks/>
          </p:cNvSpPr>
          <p:nvPr/>
        </p:nvSpPr>
        <p:spPr bwMode="auto">
          <a:xfrm>
            <a:off x="7616825" y="4937125"/>
            <a:ext cx="836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Al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79" name="Заголовок 4"/>
          <p:cNvSpPr txBox="1">
            <a:spLocks/>
          </p:cNvSpPr>
          <p:nvPr/>
        </p:nvSpPr>
        <p:spPr bwMode="auto">
          <a:xfrm>
            <a:off x="6638925" y="4903788"/>
            <a:ext cx="116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Mg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0" name="Заголовок 4"/>
          <p:cNvSpPr txBox="1">
            <a:spLocks/>
          </p:cNvSpPr>
          <p:nvPr/>
        </p:nvSpPr>
        <p:spPr bwMode="auto">
          <a:xfrm>
            <a:off x="11113" y="5762625"/>
            <a:ext cx="638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P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1" name="Заголовок 4"/>
          <p:cNvSpPr txBox="1">
            <a:spLocks/>
          </p:cNvSpPr>
          <p:nvPr/>
        </p:nvSpPr>
        <p:spPr bwMode="auto">
          <a:xfrm>
            <a:off x="573088" y="5762625"/>
            <a:ext cx="45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2" name="Заголовок 4"/>
          <p:cNvSpPr txBox="1">
            <a:spLocks/>
          </p:cNvSpPr>
          <p:nvPr/>
        </p:nvSpPr>
        <p:spPr bwMode="auto">
          <a:xfrm>
            <a:off x="739775" y="5741988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3" name="Заголовок 4"/>
          <p:cNvSpPr txBox="1">
            <a:spLocks/>
          </p:cNvSpPr>
          <p:nvPr/>
        </p:nvSpPr>
        <p:spPr bwMode="auto">
          <a:xfrm>
            <a:off x="1585913" y="5718175"/>
            <a:ext cx="822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Ar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4" name="Заголовок 4"/>
          <p:cNvSpPr txBox="1">
            <a:spLocks/>
          </p:cNvSpPr>
          <p:nvPr/>
        </p:nvSpPr>
        <p:spPr bwMode="auto">
          <a:xfrm>
            <a:off x="2233613" y="5741988"/>
            <a:ext cx="7572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K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5" name="Заголовок 4"/>
          <p:cNvSpPr txBox="1">
            <a:spLocks/>
          </p:cNvSpPr>
          <p:nvPr/>
        </p:nvSpPr>
        <p:spPr bwMode="auto">
          <a:xfrm>
            <a:off x="2817813" y="5741988"/>
            <a:ext cx="9191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6" name="Заголовок 4"/>
          <p:cNvSpPr txBox="1">
            <a:spLocks/>
          </p:cNvSpPr>
          <p:nvPr/>
        </p:nvSpPr>
        <p:spPr bwMode="auto">
          <a:xfrm>
            <a:off x="3630613" y="5741988"/>
            <a:ext cx="728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Sc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7" name="Заголовок 4"/>
          <p:cNvSpPr txBox="1">
            <a:spLocks/>
          </p:cNvSpPr>
          <p:nvPr/>
        </p:nvSpPr>
        <p:spPr bwMode="auto">
          <a:xfrm>
            <a:off x="4235450" y="5741988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Ti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8" name="Заголовок 4"/>
          <p:cNvSpPr txBox="1">
            <a:spLocks/>
          </p:cNvSpPr>
          <p:nvPr/>
        </p:nvSpPr>
        <p:spPr bwMode="auto">
          <a:xfrm>
            <a:off x="4657725" y="5757863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V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9" name="Заголовок 4"/>
          <p:cNvSpPr txBox="1">
            <a:spLocks/>
          </p:cNvSpPr>
          <p:nvPr/>
        </p:nvSpPr>
        <p:spPr bwMode="auto">
          <a:xfrm>
            <a:off x="5219700" y="5730875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0" name="Заголовок 4"/>
          <p:cNvSpPr txBox="1">
            <a:spLocks/>
          </p:cNvSpPr>
          <p:nvPr/>
        </p:nvSpPr>
        <p:spPr bwMode="auto">
          <a:xfrm>
            <a:off x="5867400" y="5703888"/>
            <a:ext cx="1384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Mn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1" name="Заголовок 4"/>
          <p:cNvSpPr txBox="1">
            <a:spLocks/>
          </p:cNvSpPr>
          <p:nvPr/>
        </p:nvSpPr>
        <p:spPr bwMode="auto">
          <a:xfrm>
            <a:off x="8307388" y="4937125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2" name="Заголовок 4"/>
          <p:cNvSpPr txBox="1">
            <a:spLocks/>
          </p:cNvSpPr>
          <p:nvPr/>
        </p:nvSpPr>
        <p:spPr bwMode="auto">
          <a:xfrm>
            <a:off x="6723063" y="5703888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3" name="Заголовок 4"/>
          <p:cNvSpPr txBox="1">
            <a:spLocks/>
          </p:cNvSpPr>
          <p:nvPr/>
        </p:nvSpPr>
        <p:spPr bwMode="auto">
          <a:xfrm>
            <a:off x="7437438" y="5715000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4" name="Заголовок 4"/>
          <p:cNvSpPr txBox="1">
            <a:spLocks/>
          </p:cNvSpPr>
          <p:nvPr/>
        </p:nvSpPr>
        <p:spPr bwMode="auto">
          <a:xfrm>
            <a:off x="8105775" y="5715000"/>
            <a:ext cx="13827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5151" name="Заголовок 1"/>
          <p:cNvSpPr txBox="1">
            <a:spLocks/>
          </p:cNvSpPr>
          <p:nvPr/>
        </p:nvSpPr>
        <p:spPr bwMode="auto">
          <a:xfrm>
            <a:off x="2333625" y="1628775"/>
            <a:ext cx="35655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br>
              <a:rPr lang="ru-RU" altLang="ru-RU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4000" b="1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altLang="ru-RU" sz="20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000" b="1">
                <a:latin typeface="Arial" panose="020B0604020202020204" pitchFamily="34" charset="0"/>
                <a:cs typeface="Arial" panose="020B0604020202020204" pitchFamily="34" charset="0"/>
              </a:rPr>
              <a:t>Бериллий</a:t>
            </a:r>
            <a:endParaRPr lang="ru-RU" altLang="ru-RU" sz="4000" b="1"/>
          </a:p>
        </p:txBody>
      </p:sp>
    </p:spTree>
  </p:cSld>
  <p:clrMapOvr>
    <a:masterClrMapping/>
  </p:clrMapOvr>
  <p:transition advTm="66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-0.0007 L -0.00694 -0.0007 C -0.00607 -0.00972 -0.00625 -0.01898 -0.00399 -0.02755 C -0.00295 -0.03102 0.00052 -0.03264 0.00226 -0.03565 C 0.00313 -0.0375 0.00313 -0.03982 0.00382 -0.0419 C 0.00469 -0.04468 0.00556 -0.04745 0.00677 -0.05 C 0.00868 -0.05417 0.01129 -0.0581 0.01302 -0.06227 C 0.01476 -0.0669 0.0158 -0.07222 0.01754 -0.07662 C 0.02188 -0.08727 0.02743 -0.09676 0.03143 -0.10741 C 0.03681 -0.12199 0.04549 -0.1456 0.05139 -0.15671 C 0.054 -0.16157 0.05677 -0.1662 0.05921 -0.17107 C 0.06528 -0.1838 0.06598 -0.1882 0.07153 -0.20185 C 0.07344 -0.20671 0.0757 -0.21134 0.07761 -0.2162 C 0.08264 -0.22847 0.08316 -0.23102 0.08681 -0.24491 C 0.08993 -0.25648 0.08941 -0.25695 0.09306 -0.26759 C 0.09393 -0.27037 0.09514 -0.27292 0.09618 -0.2757 C 0.09653 -0.27917 0.09671 -0.28264 0.09757 -0.28588 C 0.09827 -0.2882 0.09966 -0.29005 0.1007 -0.29213 C 0.10226 -0.2956 0.104 -0.29884 0.10539 -0.30232 C 0.1066 -0.30579 0.1073 -0.30926 0.10834 -0.31273 C 0.10938 -0.31551 0.11059 -0.31806 0.11146 -0.32083 C 0.11355 -0.32755 0.11407 -0.33472 0.11615 -0.34144 C 0.12414 -0.36644 0.11459 -0.33519 0.12223 -0.35579 C 0.12379 -0.35972 0.12431 -0.3662 0.12535 -0.37014 C 0.12622 -0.37361 0.12743 -0.37685 0.12848 -0.38032 C 0.13612 -0.45509 0.13438 -0.42153 0.13143 -0.53009 C 0.13125 -0.54028 0.13091 -0.53912 0.12691 -0.54445 C 0.12587 -0.5507 0.12483 -0.55671 0.12379 -0.56296 C 0.12327 -0.56644 0.12292 -0.56991 0.12223 -0.57315 C 0.12084 -0.58148 0.11927 -0.58958 0.11771 -0.59792 C 0.11719 -0.60046 0.11702 -0.60347 0.11615 -0.60602 C 0.11511 -0.6088 0.11389 -0.61134 0.11302 -0.61412 C 0.11233 -0.6162 0.11233 -0.61852 0.11146 -0.62037 C 0.11077 -0.62199 0.10886 -0.62269 0.10834 -0.62454 C 0.10764 -0.62778 0.10834 -0.63125 0.10834 -0.63472 L 0.10834 -0.64282 " pathEditMode="relative" ptsTypes="AAAAAAAAAAAAAAAAAAAAAAAAAAAAAAAAAAAA">
                                      <p:cBhvr>
                                        <p:cTn id="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688" y="188913"/>
            <a:ext cx="3217862" cy="203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Заголовок 1"/>
          <p:cNvSpPr txBox="1">
            <a:spLocks/>
          </p:cNvSpPr>
          <p:nvPr/>
        </p:nvSpPr>
        <p:spPr bwMode="auto">
          <a:xfrm>
            <a:off x="2538413" y="1104900"/>
            <a:ext cx="3255962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br>
              <a:rPr lang="ru-RU" altLang="ru-RU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4000" b="1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altLang="ru-RU" sz="20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000" b="1">
                <a:latin typeface="Arial" panose="020B0604020202020204" pitchFamily="34" charset="0"/>
                <a:cs typeface="Arial" panose="020B0604020202020204" pitchFamily="34" charset="0"/>
              </a:rPr>
              <a:t>Бор</a:t>
            </a:r>
            <a:endParaRPr lang="ru-RU" altLang="ru-RU" sz="4000" b="1"/>
          </a:p>
        </p:txBody>
      </p:sp>
      <p:sp>
        <p:nvSpPr>
          <p:cNvPr id="6148" name="Заголовок 4"/>
          <p:cNvSpPr>
            <a:spLocks noGrp="1"/>
          </p:cNvSpPr>
          <p:nvPr>
            <p:ph type="title" idx="4294967295"/>
          </p:nvPr>
        </p:nvSpPr>
        <p:spPr>
          <a:xfrm>
            <a:off x="-214313" y="4829175"/>
            <a:ext cx="971551" cy="1143000"/>
          </a:xfrm>
        </p:spPr>
        <p:txBody>
          <a:bodyPr/>
          <a:lstStyle/>
          <a:p>
            <a:r>
              <a:rPr lang="en-US" altLang="ru-RU" sz="4800" b="1"/>
              <a:t>H</a:t>
            </a:r>
            <a:endParaRPr lang="ru-RU" altLang="ru-RU" sz="4800" b="1"/>
          </a:p>
        </p:txBody>
      </p:sp>
      <p:sp>
        <p:nvSpPr>
          <p:cNvPr id="13" name="Заголовок 4"/>
          <p:cNvSpPr txBox="1">
            <a:spLocks/>
          </p:cNvSpPr>
          <p:nvPr/>
        </p:nvSpPr>
        <p:spPr bwMode="auto">
          <a:xfrm>
            <a:off x="3492500" y="4883150"/>
            <a:ext cx="7572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4"/>
          <p:cNvSpPr txBox="1">
            <a:spLocks/>
          </p:cNvSpPr>
          <p:nvPr/>
        </p:nvSpPr>
        <p:spPr bwMode="auto">
          <a:xfrm>
            <a:off x="438150" y="4826000"/>
            <a:ext cx="10080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He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4"/>
          <p:cNvSpPr txBox="1">
            <a:spLocks/>
          </p:cNvSpPr>
          <p:nvPr/>
        </p:nvSpPr>
        <p:spPr bwMode="auto">
          <a:xfrm>
            <a:off x="4140200" y="4878388"/>
            <a:ext cx="469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4"/>
          <p:cNvSpPr txBox="1">
            <a:spLocks/>
          </p:cNvSpPr>
          <p:nvPr/>
        </p:nvSpPr>
        <p:spPr bwMode="auto">
          <a:xfrm>
            <a:off x="1271588" y="4835525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Li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4"/>
          <p:cNvSpPr txBox="1">
            <a:spLocks/>
          </p:cNvSpPr>
          <p:nvPr/>
        </p:nvSpPr>
        <p:spPr bwMode="auto">
          <a:xfrm>
            <a:off x="4572000" y="4868863"/>
            <a:ext cx="5762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4"/>
          <p:cNvSpPr txBox="1">
            <a:spLocks/>
          </p:cNvSpPr>
          <p:nvPr/>
        </p:nvSpPr>
        <p:spPr bwMode="auto">
          <a:xfrm>
            <a:off x="2627313" y="4875213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9" name="Заголовок 4"/>
          <p:cNvSpPr txBox="1">
            <a:spLocks/>
          </p:cNvSpPr>
          <p:nvPr/>
        </p:nvSpPr>
        <p:spPr bwMode="auto">
          <a:xfrm>
            <a:off x="5029200" y="4903788"/>
            <a:ext cx="969963" cy="113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0" name="Заголовок 4"/>
          <p:cNvSpPr txBox="1">
            <a:spLocks/>
          </p:cNvSpPr>
          <p:nvPr/>
        </p:nvSpPr>
        <p:spPr bwMode="auto">
          <a:xfrm>
            <a:off x="5816600" y="4918075"/>
            <a:ext cx="1079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1" name="Заголовок 4"/>
          <p:cNvSpPr txBox="1">
            <a:spLocks/>
          </p:cNvSpPr>
          <p:nvPr/>
        </p:nvSpPr>
        <p:spPr bwMode="auto">
          <a:xfrm>
            <a:off x="1922463" y="4849813"/>
            <a:ext cx="92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Заголовок 4"/>
          <p:cNvSpPr txBox="1">
            <a:spLocks/>
          </p:cNvSpPr>
          <p:nvPr/>
        </p:nvSpPr>
        <p:spPr bwMode="auto">
          <a:xfrm>
            <a:off x="3132138" y="4875213"/>
            <a:ext cx="500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3" name="Заголовок 4"/>
          <p:cNvSpPr txBox="1">
            <a:spLocks/>
          </p:cNvSpPr>
          <p:nvPr/>
        </p:nvSpPr>
        <p:spPr bwMode="auto">
          <a:xfrm>
            <a:off x="7616825" y="4937125"/>
            <a:ext cx="836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Al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79" name="Заголовок 4"/>
          <p:cNvSpPr txBox="1">
            <a:spLocks/>
          </p:cNvSpPr>
          <p:nvPr/>
        </p:nvSpPr>
        <p:spPr bwMode="auto">
          <a:xfrm>
            <a:off x="6638925" y="4903788"/>
            <a:ext cx="116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Mg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0" name="Заголовок 4"/>
          <p:cNvSpPr txBox="1">
            <a:spLocks/>
          </p:cNvSpPr>
          <p:nvPr/>
        </p:nvSpPr>
        <p:spPr bwMode="auto">
          <a:xfrm>
            <a:off x="11113" y="5762625"/>
            <a:ext cx="638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P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1" name="Заголовок 4"/>
          <p:cNvSpPr txBox="1">
            <a:spLocks/>
          </p:cNvSpPr>
          <p:nvPr/>
        </p:nvSpPr>
        <p:spPr bwMode="auto">
          <a:xfrm>
            <a:off x="573088" y="5762625"/>
            <a:ext cx="45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2" name="Заголовок 4"/>
          <p:cNvSpPr txBox="1">
            <a:spLocks/>
          </p:cNvSpPr>
          <p:nvPr/>
        </p:nvSpPr>
        <p:spPr bwMode="auto">
          <a:xfrm>
            <a:off x="739775" y="5741988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3" name="Заголовок 4"/>
          <p:cNvSpPr txBox="1">
            <a:spLocks/>
          </p:cNvSpPr>
          <p:nvPr/>
        </p:nvSpPr>
        <p:spPr bwMode="auto">
          <a:xfrm>
            <a:off x="1585913" y="5718175"/>
            <a:ext cx="822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Ar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4" name="Заголовок 4"/>
          <p:cNvSpPr txBox="1">
            <a:spLocks/>
          </p:cNvSpPr>
          <p:nvPr/>
        </p:nvSpPr>
        <p:spPr bwMode="auto">
          <a:xfrm>
            <a:off x="2233613" y="5741988"/>
            <a:ext cx="7572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K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5" name="Заголовок 4"/>
          <p:cNvSpPr txBox="1">
            <a:spLocks/>
          </p:cNvSpPr>
          <p:nvPr/>
        </p:nvSpPr>
        <p:spPr bwMode="auto">
          <a:xfrm>
            <a:off x="2817813" y="5741988"/>
            <a:ext cx="9191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6" name="Заголовок 4"/>
          <p:cNvSpPr txBox="1">
            <a:spLocks/>
          </p:cNvSpPr>
          <p:nvPr/>
        </p:nvSpPr>
        <p:spPr bwMode="auto">
          <a:xfrm>
            <a:off x="3630613" y="5741988"/>
            <a:ext cx="728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Sc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7" name="Заголовок 4"/>
          <p:cNvSpPr txBox="1">
            <a:spLocks/>
          </p:cNvSpPr>
          <p:nvPr/>
        </p:nvSpPr>
        <p:spPr bwMode="auto">
          <a:xfrm>
            <a:off x="4235450" y="5741988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Ti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8" name="Заголовок 4"/>
          <p:cNvSpPr txBox="1">
            <a:spLocks/>
          </p:cNvSpPr>
          <p:nvPr/>
        </p:nvSpPr>
        <p:spPr bwMode="auto">
          <a:xfrm>
            <a:off x="4657725" y="5757863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V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9" name="Заголовок 4"/>
          <p:cNvSpPr txBox="1">
            <a:spLocks/>
          </p:cNvSpPr>
          <p:nvPr/>
        </p:nvSpPr>
        <p:spPr bwMode="auto">
          <a:xfrm>
            <a:off x="5219700" y="5730875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0" name="Заголовок 4"/>
          <p:cNvSpPr txBox="1">
            <a:spLocks/>
          </p:cNvSpPr>
          <p:nvPr/>
        </p:nvSpPr>
        <p:spPr bwMode="auto">
          <a:xfrm>
            <a:off x="5867400" y="5703888"/>
            <a:ext cx="1384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Mn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1" name="Заголовок 4"/>
          <p:cNvSpPr txBox="1">
            <a:spLocks/>
          </p:cNvSpPr>
          <p:nvPr/>
        </p:nvSpPr>
        <p:spPr bwMode="auto">
          <a:xfrm>
            <a:off x="8307388" y="4937125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2" name="Заголовок 4"/>
          <p:cNvSpPr txBox="1">
            <a:spLocks/>
          </p:cNvSpPr>
          <p:nvPr/>
        </p:nvSpPr>
        <p:spPr bwMode="auto">
          <a:xfrm>
            <a:off x="6723063" y="5703888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3" name="Заголовок 4"/>
          <p:cNvSpPr txBox="1">
            <a:spLocks/>
          </p:cNvSpPr>
          <p:nvPr/>
        </p:nvSpPr>
        <p:spPr bwMode="auto">
          <a:xfrm>
            <a:off x="7437438" y="5715000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4" name="Заголовок 4"/>
          <p:cNvSpPr txBox="1">
            <a:spLocks/>
          </p:cNvSpPr>
          <p:nvPr/>
        </p:nvSpPr>
        <p:spPr bwMode="auto">
          <a:xfrm>
            <a:off x="8105775" y="5715000"/>
            <a:ext cx="13827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66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63 0.00162 L -0.01163 0.00162 C -0.00868 -0.00324 -0.00555 -0.00787 -0.00243 -0.01296 C -0.00087 -0.01551 0.00052 -0.01852 0.00208 -0.02106 C 0.00347 -0.02315 0.00538 -0.025 0.00677 -0.02731 C 0.00833 -0.02986 0.00972 -0.03287 0.01129 -0.03541 C 0.01267 -0.0375 0.01476 -0.03912 0.01597 -0.04166 C 0.02379 -0.05602 0.02205 -0.05578 0.0283 -0.06828 C 0.0309 -0.07338 0.0382 -0.08518 0.04063 -0.08865 C 0.04306 -0.09236 0.04601 -0.09514 0.04826 -0.09907 C 0.04965 -0.10139 0.04983 -0.10486 0.05139 -0.10717 C 0.05243 -0.10902 0.05451 -0.10972 0.0559 -0.11134 C 0.05712 -0.1125 0.05799 -0.11412 0.05903 -0.11551 C 0.05938 -0.11713 0.06111 -0.12754 0.06215 -0.12986 C 0.06337 -0.13264 0.06545 -0.13495 0.06667 -0.13796 C 0.06806 -0.1412 0.06823 -0.14514 0.06979 -0.14815 C 0.07882 -0.16759 0.07274 -0.13125 0.08368 -0.17477 C 0.08507 -0.18102 0.08715 -0.18703 0.0882 -0.19328 C 0.08924 -0.19953 0.09028 -0.20555 0.09132 -0.2118 C 0.09236 -0.21921 0.09306 -0.22685 0.09445 -0.23426 C 0.09531 -0.23958 0.09861 -0.24791 0.10052 -0.25277 C 0.10104 -0.25625 0.10174 -0.25972 0.10208 -0.26296 C 0.10399 -0.28264 0.10434 -0.30277 0.10521 -0.32245 C 0.10469 -0.32801 0.10434 -0.33356 0.10365 -0.33889 C 0.10295 -0.34398 0.10052 -0.34861 0.09896 -0.35324 C 0.09688 -0.35949 0.09479 -0.36551 0.09288 -0.37176 C 0.09184 -0.37777 0.09149 -0.38264 0.08976 -0.38819 C 0.08889 -0.39097 0.08767 -0.39375 0.08663 -0.39629 C 0.08611 -0.40115 0.08576 -0.40602 0.08507 -0.41065 C 0.0842 -0.41782 0.08021 -0.4331 0.07899 -0.4375 C 0.07778 -0.44166 0.07604 -0.4456 0.07431 -0.44977 C 0.07344 -0.45185 0.07205 -0.4537 0.07136 -0.45578 C 0.0684 -0.46458 0.0658 -0.47338 0.06354 -0.48264 C 0.06163 -0.49027 0.06076 -0.49375 0.05903 -0.50301 L 0.0559 -0.51944 C 0.05538 -0.52754 0.05504 -0.53588 0.05434 -0.54398 C 0.05417 -0.54745 0.05313 -0.55092 0.05278 -0.5544 C 0.05156 -0.56875 0.05087 -0.5831 0.04983 -0.59745 C 0.05035 -0.61319 0.05052 -0.62893 0.05139 -0.64444 C 0.05139 -0.64745 0.05278 -0.65 0.05278 -0.65277 C 0.0533 -0.65949 0.05278 -0.66643 0.05278 -0.67315 L 0.05278 -0.67315 " pathEditMode="relative" ptsTypes="AAAAAAAAAAAAAAAAAAAAAAAAAAAAAAAAAAAAAAAAAA">
                                      <p:cBhvr>
                                        <p:cTn id="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688" y="188913"/>
            <a:ext cx="3217862" cy="203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Заголовок 1"/>
          <p:cNvSpPr txBox="1">
            <a:spLocks/>
          </p:cNvSpPr>
          <p:nvPr/>
        </p:nvSpPr>
        <p:spPr bwMode="auto">
          <a:xfrm>
            <a:off x="2538413" y="1104900"/>
            <a:ext cx="3255962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br>
              <a:rPr lang="ru-RU" altLang="ru-RU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4000" b="1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altLang="ru-RU" sz="20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000" b="1">
                <a:latin typeface="Arial" panose="020B0604020202020204" pitchFamily="34" charset="0"/>
                <a:cs typeface="Arial" panose="020B0604020202020204" pitchFamily="34" charset="0"/>
              </a:rPr>
              <a:t>Углерод</a:t>
            </a:r>
            <a:endParaRPr lang="ru-RU" altLang="ru-RU" sz="4000" b="1"/>
          </a:p>
        </p:txBody>
      </p:sp>
      <p:sp>
        <p:nvSpPr>
          <p:cNvPr id="7172" name="Заголовок 4"/>
          <p:cNvSpPr>
            <a:spLocks noGrp="1"/>
          </p:cNvSpPr>
          <p:nvPr>
            <p:ph type="title" idx="4294967295"/>
          </p:nvPr>
        </p:nvSpPr>
        <p:spPr>
          <a:xfrm>
            <a:off x="-214313" y="4829175"/>
            <a:ext cx="971551" cy="1143000"/>
          </a:xfrm>
        </p:spPr>
        <p:txBody>
          <a:bodyPr/>
          <a:lstStyle/>
          <a:p>
            <a:r>
              <a:rPr lang="en-US" altLang="ru-RU" sz="4800" b="1"/>
              <a:t>H</a:t>
            </a:r>
            <a:endParaRPr lang="ru-RU" altLang="ru-RU" sz="4800" b="1"/>
          </a:p>
        </p:txBody>
      </p:sp>
      <p:sp>
        <p:nvSpPr>
          <p:cNvPr id="13" name="Заголовок 4"/>
          <p:cNvSpPr txBox="1">
            <a:spLocks/>
          </p:cNvSpPr>
          <p:nvPr/>
        </p:nvSpPr>
        <p:spPr bwMode="auto">
          <a:xfrm>
            <a:off x="3492500" y="4883150"/>
            <a:ext cx="7572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4"/>
          <p:cNvSpPr txBox="1">
            <a:spLocks/>
          </p:cNvSpPr>
          <p:nvPr/>
        </p:nvSpPr>
        <p:spPr bwMode="auto">
          <a:xfrm>
            <a:off x="438150" y="4826000"/>
            <a:ext cx="10080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He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4"/>
          <p:cNvSpPr txBox="1">
            <a:spLocks/>
          </p:cNvSpPr>
          <p:nvPr/>
        </p:nvSpPr>
        <p:spPr bwMode="auto">
          <a:xfrm>
            <a:off x="4140200" y="4878388"/>
            <a:ext cx="469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4"/>
          <p:cNvSpPr txBox="1">
            <a:spLocks/>
          </p:cNvSpPr>
          <p:nvPr/>
        </p:nvSpPr>
        <p:spPr bwMode="auto">
          <a:xfrm>
            <a:off x="1271588" y="4835525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Li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4"/>
          <p:cNvSpPr txBox="1">
            <a:spLocks/>
          </p:cNvSpPr>
          <p:nvPr/>
        </p:nvSpPr>
        <p:spPr bwMode="auto">
          <a:xfrm>
            <a:off x="4572000" y="4868863"/>
            <a:ext cx="5762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4"/>
          <p:cNvSpPr txBox="1">
            <a:spLocks/>
          </p:cNvSpPr>
          <p:nvPr/>
        </p:nvSpPr>
        <p:spPr bwMode="auto">
          <a:xfrm>
            <a:off x="2627313" y="4875213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9" name="Заголовок 4"/>
          <p:cNvSpPr txBox="1">
            <a:spLocks/>
          </p:cNvSpPr>
          <p:nvPr/>
        </p:nvSpPr>
        <p:spPr bwMode="auto">
          <a:xfrm>
            <a:off x="5029200" y="4903788"/>
            <a:ext cx="969963" cy="113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0" name="Заголовок 4"/>
          <p:cNvSpPr txBox="1">
            <a:spLocks/>
          </p:cNvSpPr>
          <p:nvPr/>
        </p:nvSpPr>
        <p:spPr bwMode="auto">
          <a:xfrm>
            <a:off x="5816600" y="4918075"/>
            <a:ext cx="1079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1" name="Заголовок 4"/>
          <p:cNvSpPr txBox="1">
            <a:spLocks/>
          </p:cNvSpPr>
          <p:nvPr/>
        </p:nvSpPr>
        <p:spPr bwMode="auto">
          <a:xfrm>
            <a:off x="1922463" y="4849813"/>
            <a:ext cx="92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Заголовок 4"/>
          <p:cNvSpPr txBox="1">
            <a:spLocks/>
          </p:cNvSpPr>
          <p:nvPr/>
        </p:nvSpPr>
        <p:spPr bwMode="auto">
          <a:xfrm>
            <a:off x="3132138" y="4875213"/>
            <a:ext cx="500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3" name="Заголовок 4"/>
          <p:cNvSpPr txBox="1">
            <a:spLocks/>
          </p:cNvSpPr>
          <p:nvPr/>
        </p:nvSpPr>
        <p:spPr bwMode="auto">
          <a:xfrm>
            <a:off x="7616825" y="4937125"/>
            <a:ext cx="836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Al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79" name="Заголовок 4"/>
          <p:cNvSpPr txBox="1">
            <a:spLocks/>
          </p:cNvSpPr>
          <p:nvPr/>
        </p:nvSpPr>
        <p:spPr bwMode="auto">
          <a:xfrm>
            <a:off x="6638925" y="4903788"/>
            <a:ext cx="116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Mg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0" name="Заголовок 4"/>
          <p:cNvSpPr txBox="1">
            <a:spLocks/>
          </p:cNvSpPr>
          <p:nvPr/>
        </p:nvSpPr>
        <p:spPr bwMode="auto">
          <a:xfrm>
            <a:off x="11113" y="5762625"/>
            <a:ext cx="638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P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1" name="Заголовок 4"/>
          <p:cNvSpPr txBox="1">
            <a:spLocks/>
          </p:cNvSpPr>
          <p:nvPr/>
        </p:nvSpPr>
        <p:spPr bwMode="auto">
          <a:xfrm>
            <a:off x="573088" y="5762625"/>
            <a:ext cx="45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2" name="Заголовок 4"/>
          <p:cNvSpPr txBox="1">
            <a:spLocks/>
          </p:cNvSpPr>
          <p:nvPr/>
        </p:nvSpPr>
        <p:spPr bwMode="auto">
          <a:xfrm>
            <a:off x="739775" y="5741988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3" name="Заголовок 4"/>
          <p:cNvSpPr txBox="1">
            <a:spLocks/>
          </p:cNvSpPr>
          <p:nvPr/>
        </p:nvSpPr>
        <p:spPr bwMode="auto">
          <a:xfrm>
            <a:off x="1585913" y="5718175"/>
            <a:ext cx="822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Ar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4" name="Заголовок 4"/>
          <p:cNvSpPr txBox="1">
            <a:spLocks/>
          </p:cNvSpPr>
          <p:nvPr/>
        </p:nvSpPr>
        <p:spPr bwMode="auto">
          <a:xfrm>
            <a:off x="2233613" y="5741988"/>
            <a:ext cx="7572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K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5" name="Заголовок 4"/>
          <p:cNvSpPr txBox="1">
            <a:spLocks/>
          </p:cNvSpPr>
          <p:nvPr/>
        </p:nvSpPr>
        <p:spPr bwMode="auto">
          <a:xfrm>
            <a:off x="2817813" y="5741988"/>
            <a:ext cx="9191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6" name="Заголовок 4"/>
          <p:cNvSpPr txBox="1">
            <a:spLocks/>
          </p:cNvSpPr>
          <p:nvPr/>
        </p:nvSpPr>
        <p:spPr bwMode="auto">
          <a:xfrm>
            <a:off x="3630613" y="5741988"/>
            <a:ext cx="728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Sc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7" name="Заголовок 4"/>
          <p:cNvSpPr txBox="1">
            <a:spLocks/>
          </p:cNvSpPr>
          <p:nvPr/>
        </p:nvSpPr>
        <p:spPr bwMode="auto">
          <a:xfrm>
            <a:off x="4235450" y="5741988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Ti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8" name="Заголовок 4"/>
          <p:cNvSpPr txBox="1">
            <a:spLocks/>
          </p:cNvSpPr>
          <p:nvPr/>
        </p:nvSpPr>
        <p:spPr bwMode="auto">
          <a:xfrm>
            <a:off x="4657725" y="5757863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V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9" name="Заголовок 4"/>
          <p:cNvSpPr txBox="1">
            <a:spLocks/>
          </p:cNvSpPr>
          <p:nvPr/>
        </p:nvSpPr>
        <p:spPr bwMode="auto">
          <a:xfrm>
            <a:off x="5219700" y="5730875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0" name="Заголовок 4"/>
          <p:cNvSpPr txBox="1">
            <a:spLocks/>
          </p:cNvSpPr>
          <p:nvPr/>
        </p:nvSpPr>
        <p:spPr bwMode="auto">
          <a:xfrm>
            <a:off x="5867400" y="5703888"/>
            <a:ext cx="1384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Mn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1" name="Заголовок 4"/>
          <p:cNvSpPr txBox="1">
            <a:spLocks/>
          </p:cNvSpPr>
          <p:nvPr/>
        </p:nvSpPr>
        <p:spPr bwMode="auto">
          <a:xfrm>
            <a:off x="8307388" y="4937125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2" name="Заголовок 4"/>
          <p:cNvSpPr txBox="1">
            <a:spLocks/>
          </p:cNvSpPr>
          <p:nvPr/>
        </p:nvSpPr>
        <p:spPr bwMode="auto">
          <a:xfrm>
            <a:off x="6723063" y="5703888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3" name="Заголовок 4"/>
          <p:cNvSpPr txBox="1">
            <a:spLocks/>
          </p:cNvSpPr>
          <p:nvPr/>
        </p:nvSpPr>
        <p:spPr bwMode="auto">
          <a:xfrm>
            <a:off x="7437438" y="5715000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4" name="Заголовок 4"/>
          <p:cNvSpPr txBox="1">
            <a:spLocks/>
          </p:cNvSpPr>
          <p:nvPr/>
        </p:nvSpPr>
        <p:spPr bwMode="auto">
          <a:xfrm>
            <a:off x="8105775" y="5715000"/>
            <a:ext cx="13827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66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56 -0.00046 L 0.00556 -0.00046 C 0.00608 -0.00879 0.00677 -0.0169 0.00712 -0.02523 C 0.00955 -0.10694 0.00625 -0.07615 0.01007 -0.11944 C 0.01146 -0.13379 0.01406 -0.16389 0.01788 -0.17291 L 0.02552 -0.19143 C 0.03663 -0.24606 0.02188 -0.18078 0.03941 -0.23657 C 0.04549 -0.25625 0.04462 -0.2669 0.05174 -0.28565 C 0.0566 -0.29907 0.06285 -0.3118 0.06858 -0.32477 C 0.07153 -0.33148 0.07535 -0.33796 0.07778 -0.34514 C 0.09011 -0.3824 0.07778 -0.34676 0.09011 -0.37801 C 0.09323 -0.38611 0.09514 -0.39537 0.09931 -0.40254 C 0.10087 -0.40532 0.10278 -0.40764 0.10399 -0.41088 C 0.10695 -0.41944 0.10938 -0.42847 0.11163 -0.4375 C 0.11215 -0.43958 0.11268 -0.44166 0.1132 -0.44375 C 0.11372 -0.44629 0.11406 -0.44907 0.11476 -0.45185 C 0.11788 -0.46666 0.11459 -0.44745 0.11788 -0.46828 C 0.11684 -0.49838 0.11615 -0.52847 0.11476 -0.55856 C 0.11441 -0.5662 0.1099 -0.57569 0.10695 -0.58102 C 0.10538 -0.58426 0.10087 -0.58935 0.10087 -0.58935 C 0.09827 -0.59953 0.09983 -0.59606 0.09167 -0.60764 C 0.07899 -0.62592 0.08403 -0.62176 0.0717 -0.62824 C 0.06962 -0.63171 0.06806 -0.63565 0.06545 -0.63842 C 0.06424 -0.63981 0.06233 -0.63981 0.06094 -0.64051 C 0.05886 -0.64166 0.05677 -0.64352 0.05469 -0.64467 C 0.0533 -0.6456 0.05156 -0.64583 0.05018 -0.64676 C 0.04549 -0.6493 0.04045 -0.65347 0.03629 -0.65694 C 0.03472 -0.65833 0.03334 -0.66041 0.0316 -0.66111 C 0.02327 -0.66481 0.01424 -0.66574 0.00556 -0.66713 C 0.00347 -0.66852 0.00139 -0.67014 -0.00069 -0.67129 C -0.00208 -0.67222 -0.00382 -0.67222 -0.00521 -0.67338 C -0.0066 -0.6743 -0.00712 -0.67639 -0.00833 -0.67754 C -0.00972 -0.6787 -0.01302 -0.67963 -0.01302 -0.67963 L -0.01302 -0.67963 L -0.01441 -0.68148 " pathEditMode="relative" ptsTypes="AAAAAAAAAAAAAAAAAAAAAAAAAAAAAAAAAAA">
                                      <p:cBhvr>
                                        <p:cTn id="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688" y="188913"/>
            <a:ext cx="3217862" cy="203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Заголовок 1"/>
          <p:cNvSpPr txBox="1">
            <a:spLocks/>
          </p:cNvSpPr>
          <p:nvPr/>
        </p:nvSpPr>
        <p:spPr bwMode="auto">
          <a:xfrm>
            <a:off x="2538413" y="1104900"/>
            <a:ext cx="3255962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br>
              <a:rPr lang="ru-RU" altLang="ru-RU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4000" b="1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altLang="ru-RU" sz="20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000" b="1">
                <a:latin typeface="Arial" panose="020B0604020202020204" pitchFamily="34" charset="0"/>
                <a:cs typeface="Arial" panose="020B0604020202020204" pitchFamily="34" charset="0"/>
              </a:rPr>
              <a:t>Азот</a:t>
            </a:r>
            <a:endParaRPr lang="ru-RU" altLang="ru-RU" sz="4000" b="1"/>
          </a:p>
        </p:txBody>
      </p:sp>
      <p:sp>
        <p:nvSpPr>
          <p:cNvPr id="8196" name="Заголовок 4"/>
          <p:cNvSpPr>
            <a:spLocks noGrp="1"/>
          </p:cNvSpPr>
          <p:nvPr>
            <p:ph type="title" idx="4294967295"/>
          </p:nvPr>
        </p:nvSpPr>
        <p:spPr>
          <a:xfrm>
            <a:off x="-214313" y="4829175"/>
            <a:ext cx="971551" cy="1143000"/>
          </a:xfrm>
        </p:spPr>
        <p:txBody>
          <a:bodyPr/>
          <a:lstStyle/>
          <a:p>
            <a:r>
              <a:rPr lang="en-US" altLang="ru-RU" sz="4800" b="1"/>
              <a:t>H</a:t>
            </a:r>
            <a:endParaRPr lang="ru-RU" altLang="ru-RU" sz="4800" b="1"/>
          </a:p>
        </p:txBody>
      </p:sp>
      <p:sp>
        <p:nvSpPr>
          <p:cNvPr id="13" name="Заголовок 4"/>
          <p:cNvSpPr txBox="1">
            <a:spLocks/>
          </p:cNvSpPr>
          <p:nvPr/>
        </p:nvSpPr>
        <p:spPr bwMode="auto">
          <a:xfrm>
            <a:off x="3492500" y="4883150"/>
            <a:ext cx="7572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4"/>
          <p:cNvSpPr txBox="1">
            <a:spLocks/>
          </p:cNvSpPr>
          <p:nvPr/>
        </p:nvSpPr>
        <p:spPr bwMode="auto">
          <a:xfrm>
            <a:off x="438150" y="4826000"/>
            <a:ext cx="10080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He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4"/>
          <p:cNvSpPr txBox="1">
            <a:spLocks/>
          </p:cNvSpPr>
          <p:nvPr/>
        </p:nvSpPr>
        <p:spPr bwMode="auto">
          <a:xfrm>
            <a:off x="4140200" y="4878388"/>
            <a:ext cx="469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4"/>
          <p:cNvSpPr txBox="1">
            <a:spLocks/>
          </p:cNvSpPr>
          <p:nvPr/>
        </p:nvSpPr>
        <p:spPr bwMode="auto">
          <a:xfrm>
            <a:off x="1271588" y="4835525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Li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4"/>
          <p:cNvSpPr txBox="1">
            <a:spLocks/>
          </p:cNvSpPr>
          <p:nvPr/>
        </p:nvSpPr>
        <p:spPr bwMode="auto">
          <a:xfrm>
            <a:off x="4572000" y="4868863"/>
            <a:ext cx="5762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4"/>
          <p:cNvSpPr txBox="1">
            <a:spLocks/>
          </p:cNvSpPr>
          <p:nvPr/>
        </p:nvSpPr>
        <p:spPr bwMode="auto">
          <a:xfrm>
            <a:off x="2627313" y="4875213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9" name="Заголовок 4"/>
          <p:cNvSpPr txBox="1">
            <a:spLocks/>
          </p:cNvSpPr>
          <p:nvPr/>
        </p:nvSpPr>
        <p:spPr bwMode="auto">
          <a:xfrm>
            <a:off x="5029200" y="4903788"/>
            <a:ext cx="969963" cy="113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0" name="Заголовок 4"/>
          <p:cNvSpPr txBox="1">
            <a:spLocks/>
          </p:cNvSpPr>
          <p:nvPr/>
        </p:nvSpPr>
        <p:spPr bwMode="auto">
          <a:xfrm>
            <a:off x="5816600" y="4918075"/>
            <a:ext cx="1079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1" name="Заголовок 4"/>
          <p:cNvSpPr txBox="1">
            <a:spLocks/>
          </p:cNvSpPr>
          <p:nvPr/>
        </p:nvSpPr>
        <p:spPr bwMode="auto">
          <a:xfrm>
            <a:off x="1922463" y="4849813"/>
            <a:ext cx="92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Заголовок 4"/>
          <p:cNvSpPr txBox="1">
            <a:spLocks/>
          </p:cNvSpPr>
          <p:nvPr/>
        </p:nvSpPr>
        <p:spPr bwMode="auto">
          <a:xfrm>
            <a:off x="3132138" y="4875213"/>
            <a:ext cx="500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3" name="Заголовок 4"/>
          <p:cNvSpPr txBox="1">
            <a:spLocks/>
          </p:cNvSpPr>
          <p:nvPr/>
        </p:nvSpPr>
        <p:spPr bwMode="auto">
          <a:xfrm>
            <a:off x="7616825" y="4937125"/>
            <a:ext cx="836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Al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79" name="Заголовок 4"/>
          <p:cNvSpPr txBox="1">
            <a:spLocks/>
          </p:cNvSpPr>
          <p:nvPr/>
        </p:nvSpPr>
        <p:spPr bwMode="auto">
          <a:xfrm>
            <a:off x="6638925" y="4903788"/>
            <a:ext cx="116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Mg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0" name="Заголовок 4"/>
          <p:cNvSpPr txBox="1">
            <a:spLocks/>
          </p:cNvSpPr>
          <p:nvPr/>
        </p:nvSpPr>
        <p:spPr bwMode="auto">
          <a:xfrm>
            <a:off x="11113" y="5762625"/>
            <a:ext cx="638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P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1" name="Заголовок 4"/>
          <p:cNvSpPr txBox="1">
            <a:spLocks/>
          </p:cNvSpPr>
          <p:nvPr/>
        </p:nvSpPr>
        <p:spPr bwMode="auto">
          <a:xfrm>
            <a:off x="573088" y="5762625"/>
            <a:ext cx="45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2" name="Заголовок 4"/>
          <p:cNvSpPr txBox="1">
            <a:spLocks/>
          </p:cNvSpPr>
          <p:nvPr/>
        </p:nvSpPr>
        <p:spPr bwMode="auto">
          <a:xfrm>
            <a:off x="739775" y="5741988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3" name="Заголовок 4"/>
          <p:cNvSpPr txBox="1">
            <a:spLocks/>
          </p:cNvSpPr>
          <p:nvPr/>
        </p:nvSpPr>
        <p:spPr bwMode="auto">
          <a:xfrm>
            <a:off x="1585913" y="5718175"/>
            <a:ext cx="822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Ar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4" name="Заголовок 4"/>
          <p:cNvSpPr txBox="1">
            <a:spLocks/>
          </p:cNvSpPr>
          <p:nvPr/>
        </p:nvSpPr>
        <p:spPr bwMode="auto">
          <a:xfrm>
            <a:off x="2233613" y="5741988"/>
            <a:ext cx="7572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K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5" name="Заголовок 4"/>
          <p:cNvSpPr txBox="1">
            <a:spLocks/>
          </p:cNvSpPr>
          <p:nvPr/>
        </p:nvSpPr>
        <p:spPr bwMode="auto">
          <a:xfrm>
            <a:off x="2817813" y="5741988"/>
            <a:ext cx="9191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6" name="Заголовок 4"/>
          <p:cNvSpPr txBox="1">
            <a:spLocks/>
          </p:cNvSpPr>
          <p:nvPr/>
        </p:nvSpPr>
        <p:spPr bwMode="auto">
          <a:xfrm>
            <a:off x="3630613" y="5741988"/>
            <a:ext cx="728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Sc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7" name="Заголовок 4"/>
          <p:cNvSpPr txBox="1">
            <a:spLocks/>
          </p:cNvSpPr>
          <p:nvPr/>
        </p:nvSpPr>
        <p:spPr bwMode="auto">
          <a:xfrm>
            <a:off x="4235450" y="5741988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Ti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8" name="Заголовок 4"/>
          <p:cNvSpPr txBox="1">
            <a:spLocks/>
          </p:cNvSpPr>
          <p:nvPr/>
        </p:nvSpPr>
        <p:spPr bwMode="auto">
          <a:xfrm>
            <a:off x="4657725" y="5757863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V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9" name="Заголовок 4"/>
          <p:cNvSpPr txBox="1">
            <a:spLocks/>
          </p:cNvSpPr>
          <p:nvPr/>
        </p:nvSpPr>
        <p:spPr bwMode="auto">
          <a:xfrm>
            <a:off x="5219700" y="5730875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0" name="Заголовок 4"/>
          <p:cNvSpPr txBox="1">
            <a:spLocks/>
          </p:cNvSpPr>
          <p:nvPr/>
        </p:nvSpPr>
        <p:spPr bwMode="auto">
          <a:xfrm>
            <a:off x="5867400" y="5703888"/>
            <a:ext cx="1384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Mn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1" name="Заголовок 4"/>
          <p:cNvSpPr txBox="1">
            <a:spLocks/>
          </p:cNvSpPr>
          <p:nvPr/>
        </p:nvSpPr>
        <p:spPr bwMode="auto">
          <a:xfrm>
            <a:off x="8307388" y="4937125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2" name="Заголовок 4"/>
          <p:cNvSpPr txBox="1">
            <a:spLocks/>
          </p:cNvSpPr>
          <p:nvPr/>
        </p:nvSpPr>
        <p:spPr bwMode="auto">
          <a:xfrm>
            <a:off x="6723063" y="5703888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3" name="Заголовок 4"/>
          <p:cNvSpPr txBox="1">
            <a:spLocks/>
          </p:cNvSpPr>
          <p:nvPr/>
        </p:nvSpPr>
        <p:spPr bwMode="auto">
          <a:xfrm>
            <a:off x="7437438" y="5715000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4" name="Заголовок 4"/>
          <p:cNvSpPr txBox="1">
            <a:spLocks/>
          </p:cNvSpPr>
          <p:nvPr/>
        </p:nvSpPr>
        <p:spPr bwMode="auto">
          <a:xfrm>
            <a:off x="8105775" y="5715000"/>
            <a:ext cx="13827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66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-0.00347 L -0.00191 -0.00347 C 0.00018 -0.01065 0.00174 -0.02014 0.00591 -0.02616 C 0.00921 -0.03125 0.01407 -0.03472 0.01667 -0.04051 C 0.02257 -0.0537 0.01893 -0.04838 0.02743 -0.05694 C 0.03108 -0.06435 0.03195 -0.0669 0.0382 -0.07338 C 0.03993 -0.07523 0.04237 -0.07569 0.04427 -0.07755 C 0.06146 -0.09282 0.04323 -0.07847 0.05816 -0.09375 C 0.07153 -0.10764 0.06059 -0.09259 0.07205 -0.10625 C 0.07483 -0.10949 0.07709 -0.11296 0.07969 -0.11643 C 0.08073 -0.11782 0.0816 -0.11944 0.08282 -0.1206 C 0.08438 -0.12199 0.08612 -0.12292 0.0875 -0.12454 C 0.08924 -0.12708 0.09028 -0.13032 0.09202 -0.13287 C 0.09202 -0.13287 0.1007 -0.14421 0.10278 -0.14722 C 0.10382 -0.14861 0.10521 -0.14954 0.10591 -0.15139 C 0.10695 -0.15393 0.10764 -0.15694 0.10903 -0.15949 C 0.10973 -0.16111 0.11112 -0.16204 0.11198 -0.16366 C 0.12257 -0.18009 0.11424 -0.16875 0.12136 -0.17801 C 0.13091 -0.21018 0.11927 -0.16991 0.12587 -0.19653 C 0.12674 -0.2 0.12813 -0.20324 0.129 -0.20671 C 0.13073 -0.21481 0.13368 -0.23125 0.13368 -0.23125 C 0.13316 -0.26343 0.13386 -0.2956 0.13212 -0.32778 C 0.13177 -0.33125 0.12882 -0.3331 0.12743 -0.33588 C 0.12518 -0.34051 0.12362 -0.34583 0.12136 -0.35023 C 0.11893 -0.35463 0.11598 -0.35833 0.11355 -0.3625 C 0.1125 -0.36458 0.11164 -0.3669 0.11059 -0.36875 C 0.10539 -0.37778 0.09653 -0.3919 0.09046 -0.39745 C 0.08334 -0.4044 0.07518 -0.40972 0.06893 -0.41806 C 0.0658 -0.42222 0.0632 -0.42685 0.05973 -0.43032 C 0.03507 -0.45486 0.06511 -0.42431 0.05052 -0.44051 C 0.04844 -0.44282 0.04618 -0.44444 0.04427 -0.44676 C 0.04063 -0.45139 0.0375 -0.45671 0.03351 -0.46111 C 0.03177 -0.46319 0.01181 -0.47986 0.00886 -0.48356 C 0.00695 -0.48634 0.00487 -0.48935 0.00278 -0.4919 C -0.00017 -0.49537 -0.00364 -0.49838 -0.00642 -0.50208 C -0.01857 -0.51829 0.00105 -0.49768 -0.01423 -0.51435 C -0.01562 -0.51597 -0.01753 -0.5169 -0.01875 -0.51852 C -0.02066 -0.52106 -0.0217 -0.52407 -0.02343 -0.52685 C -0.0243 -0.52824 -0.02569 -0.52917 -0.02638 -0.53079 C -0.02777 -0.53333 -0.02829 -0.53657 -0.02951 -0.53912 C -0.03038 -0.54074 -0.03177 -0.54167 -0.03263 -0.54306 C -0.03472 -0.54653 -0.03767 -0.5537 -0.03871 -0.55741 C -0.05034 -0.60023 -0.03263 -0.54306 -0.04652 -0.58634 C -0.04809 -0.59861 -0.04982 -0.61088 -0.05104 -0.62315 C -0.05295 -0.64097 -0.05191 -0.63287 -0.05416 -0.64768 C -0.05468 -0.65671 -0.05503 -0.66551 -0.05573 -0.67454 C -0.05607 -0.67801 -0.05625 -0.68148 -0.05729 -0.68472 C -0.05833 -0.68889 -0.06163 -0.69352 -0.06493 -0.69491 C -0.06632 -0.6956 -0.06805 -0.69491 -0.06961 -0.69491 L -0.071 -0.69491 " pathEditMode="relative" ptsTypes="AAAAAAAAAAAAAAAAAAAAAAAAAAAAAAAAAAAAAAAAAAAAAAAAAA">
                                      <p:cBhvr>
                                        <p:cTn id="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688" y="188913"/>
            <a:ext cx="3217862" cy="203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Заголовок 1"/>
          <p:cNvSpPr txBox="1">
            <a:spLocks/>
          </p:cNvSpPr>
          <p:nvPr/>
        </p:nvSpPr>
        <p:spPr bwMode="auto">
          <a:xfrm>
            <a:off x="2538413" y="1104900"/>
            <a:ext cx="3255962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br>
              <a:rPr lang="ru-RU" altLang="ru-RU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4000" b="1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altLang="ru-RU" sz="20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000" b="1">
                <a:latin typeface="Arial" panose="020B0604020202020204" pitchFamily="34" charset="0"/>
                <a:cs typeface="Arial" panose="020B0604020202020204" pitchFamily="34" charset="0"/>
              </a:rPr>
              <a:t>Кислород</a:t>
            </a:r>
            <a:endParaRPr lang="ru-RU" altLang="ru-RU" sz="4000" b="1"/>
          </a:p>
        </p:txBody>
      </p:sp>
      <p:sp>
        <p:nvSpPr>
          <p:cNvPr id="9220" name="Заголовок 4"/>
          <p:cNvSpPr>
            <a:spLocks noGrp="1"/>
          </p:cNvSpPr>
          <p:nvPr>
            <p:ph type="title" idx="4294967295"/>
          </p:nvPr>
        </p:nvSpPr>
        <p:spPr>
          <a:xfrm>
            <a:off x="-214313" y="4829175"/>
            <a:ext cx="971551" cy="1143000"/>
          </a:xfrm>
        </p:spPr>
        <p:txBody>
          <a:bodyPr/>
          <a:lstStyle/>
          <a:p>
            <a:r>
              <a:rPr lang="en-US" altLang="ru-RU" sz="4800" b="1"/>
              <a:t>H</a:t>
            </a:r>
            <a:endParaRPr lang="ru-RU" altLang="ru-RU" sz="4800" b="1"/>
          </a:p>
        </p:txBody>
      </p:sp>
      <p:sp>
        <p:nvSpPr>
          <p:cNvPr id="13" name="Заголовок 4"/>
          <p:cNvSpPr txBox="1">
            <a:spLocks/>
          </p:cNvSpPr>
          <p:nvPr/>
        </p:nvSpPr>
        <p:spPr bwMode="auto">
          <a:xfrm>
            <a:off x="3492500" y="4883150"/>
            <a:ext cx="7572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4"/>
          <p:cNvSpPr txBox="1">
            <a:spLocks/>
          </p:cNvSpPr>
          <p:nvPr/>
        </p:nvSpPr>
        <p:spPr bwMode="auto">
          <a:xfrm>
            <a:off x="438150" y="4826000"/>
            <a:ext cx="10080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He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4"/>
          <p:cNvSpPr txBox="1">
            <a:spLocks/>
          </p:cNvSpPr>
          <p:nvPr/>
        </p:nvSpPr>
        <p:spPr bwMode="auto">
          <a:xfrm>
            <a:off x="4140200" y="4878388"/>
            <a:ext cx="469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4"/>
          <p:cNvSpPr txBox="1">
            <a:spLocks/>
          </p:cNvSpPr>
          <p:nvPr/>
        </p:nvSpPr>
        <p:spPr bwMode="auto">
          <a:xfrm>
            <a:off x="1271588" y="4835525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Li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4"/>
          <p:cNvSpPr txBox="1">
            <a:spLocks/>
          </p:cNvSpPr>
          <p:nvPr/>
        </p:nvSpPr>
        <p:spPr bwMode="auto">
          <a:xfrm>
            <a:off x="4572000" y="4868863"/>
            <a:ext cx="5762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4"/>
          <p:cNvSpPr txBox="1">
            <a:spLocks/>
          </p:cNvSpPr>
          <p:nvPr/>
        </p:nvSpPr>
        <p:spPr bwMode="auto">
          <a:xfrm>
            <a:off x="2627313" y="4875213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9" name="Заголовок 4"/>
          <p:cNvSpPr txBox="1">
            <a:spLocks/>
          </p:cNvSpPr>
          <p:nvPr/>
        </p:nvSpPr>
        <p:spPr bwMode="auto">
          <a:xfrm>
            <a:off x="5029200" y="4903788"/>
            <a:ext cx="969963" cy="113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0" name="Заголовок 4"/>
          <p:cNvSpPr txBox="1">
            <a:spLocks/>
          </p:cNvSpPr>
          <p:nvPr/>
        </p:nvSpPr>
        <p:spPr bwMode="auto">
          <a:xfrm>
            <a:off x="5816600" y="4918075"/>
            <a:ext cx="1079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1" name="Заголовок 4"/>
          <p:cNvSpPr txBox="1">
            <a:spLocks/>
          </p:cNvSpPr>
          <p:nvPr/>
        </p:nvSpPr>
        <p:spPr bwMode="auto">
          <a:xfrm>
            <a:off x="1922463" y="4849813"/>
            <a:ext cx="92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Заголовок 4"/>
          <p:cNvSpPr txBox="1">
            <a:spLocks/>
          </p:cNvSpPr>
          <p:nvPr/>
        </p:nvSpPr>
        <p:spPr bwMode="auto">
          <a:xfrm>
            <a:off x="3132138" y="4875213"/>
            <a:ext cx="500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3" name="Заголовок 4"/>
          <p:cNvSpPr txBox="1">
            <a:spLocks/>
          </p:cNvSpPr>
          <p:nvPr/>
        </p:nvSpPr>
        <p:spPr bwMode="auto">
          <a:xfrm>
            <a:off x="7616825" y="4937125"/>
            <a:ext cx="836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Al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79" name="Заголовок 4"/>
          <p:cNvSpPr txBox="1">
            <a:spLocks/>
          </p:cNvSpPr>
          <p:nvPr/>
        </p:nvSpPr>
        <p:spPr bwMode="auto">
          <a:xfrm>
            <a:off x="6638925" y="4903788"/>
            <a:ext cx="116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Mg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0" name="Заголовок 4"/>
          <p:cNvSpPr txBox="1">
            <a:spLocks/>
          </p:cNvSpPr>
          <p:nvPr/>
        </p:nvSpPr>
        <p:spPr bwMode="auto">
          <a:xfrm>
            <a:off x="11113" y="5762625"/>
            <a:ext cx="638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P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1" name="Заголовок 4"/>
          <p:cNvSpPr txBox="1">
            <a:spLocks/>
          </p:cNvSpPr>
          <p:nvPr/>
        </p:nvSpPr>
        <p:spPr bwMode="auto">
          <a:xfrm>
            <a:off x="573088" y="5762625"/>
            <a:ext cx="45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2" name="Заголовок 4"/>
          <p:cNvSpPr txBox="1">
            <a:spLocks/>
          </p:cNvSpPr>
          <p:nvPr/>
        </p:nvSpPr>
        <p:spPr bwMode="auto">
          <a:xfrm>
            <a:off x="739775" y="5741988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3" name="Заголовок 4"/>
          <p:cNvSpPr txBox="1">
            <a:spLocks/>
          </p:cNvSpPr>
          <p:nvPr/>
        </p:nvSpPr>
        <p:spPr bwMode="auto">
          <a:xfrm>
            <a:off x="1585913" y="5718175"/>
            <a:ext cx="822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Ar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4" name="Заголовок 4"/>
          <p:cNvSpPr txBox="1">
            <a:spLocks/>
          </p:cNvSpPr>
          <p:nvPr/>
        </p:nvSpPr>
        <p:spPr bwMode="auto">
          <a:xfrm>
            <a:off x="2233613" y="5741988"/>
            <a:ext cx="7572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K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5" name="Заголовок 4"/>
          <p:cNvSpPr txBox="1">
            <a:spLocks/>
          </p:cNvSpPr>
          <p:nvPr/>
        </p:nvSpPr>
        <p:spPr bwMode="auto">
          <a:xfrm>
            <a:off x="2817813" y="5741988"/>
            <a:ext cx="9191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6" name="Заголовок 4"/>
          <p:cNvSpPr txBox="1">
            <a:spLocks/>
          </p:cNvSpPr>
          <p:nvPr/>
        </p:nvSpPr>
        <p:spPr bwMode="auto">
          <a:xfrm>
            <a:off x="3630613" y="5741988"/>
            <a:ext cx="728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Sc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7" name="Заголовок 4"/>
          <p:cNvSpPr txBox="1">
            <a:spLocks/>
          </p:cNvSpPr>
          <p:nvPr/>
        </p:nvSpPr>
        <p:spPr bwMode="auto">
          <a:xfrm>
            <a:off x="4235450" y="5741988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Ti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8" name="Заголовок 4"/>
          <p:cNvSpPr txBox="1">
            <a:spLocks/>
          </p:cNvSpPr>
          <p:nvPr/>
        </p:nvSpPr>
        <p:spPr bwMode="auto">
          <a:xfrm>
            <a:off x="4657725" y="5757863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V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9" name="Заголовок 4"/>
          <p:cNvSpPr txBox="1">
            <a:spLocks/>
          </p:cNvSpPr>
          <p:nvPr/>
        </p:nvSpPr>
        <p:spPr bwMode="auto">
          <a:xfrm>
            <a:off x="5219700" y="5730875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0" name="Заголовок 4"/>
          <p:cNvSpPr txBox="1">
            <a:spLocks/>
          </p:cNvSpPr>
          <p:nvPr/>
        </p:nvSpPr>
        <p:spPr bwMode="auto">
          <a:xfrm>
            <a:off x="5867400" y="5703888"/>
            <a:ext cx="1384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Mn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1" name="Заголовок 4"/>
          <p:cNvSpPr txBox="1">
            <a:spLocks/>
          </p:cNvSpPr>
          <p:nvPr/>
        </p:nvSpPr>
        <p:spPr bwMode="auto">
          <a:xfrm>
            <a:off x="8307388" y="4937125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2" name="Заголовок 4"/>
          <p:cNvSpPr txBox="1">
            <a:spLocks/>
          </p:cNvSpPr>
          <p:nvPr/>
        </p:nvSpPr>
        <p:spPr bwMode="auto">
          <a:xfrm>
            <a:off x="6723063" y="5703888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3" name="Заголовок 4"/>
          <p:cNvSpPr txBox="1">
            <a:spLocks/>
          </p:cNvSpPr>
          <p:nvPr/>
        </p:nvSpPr>
        <p:spPr bwMode="auto">
          <a:xfrm>
            <a:off x="7437438" y="5715000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4" name="Заголовок 4"/>
          <p:cNvSpPr txBox="1">
            <a:spLocks/>
          </p:cNvSpPr>
          <p:nvPr/>
        </p:nvSpPr>
        <p:spPr bwMode="auto">
          <a:xfrm>
            <a:off x="8105775" y="5715000"/>
            <a:ext cx="13827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66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0.00093 L -0.00156 -0.00093 C -2.22222E-6 -0.00857 0.00104 -0.01621 0.00295 -0.02362 C 0.00417 -0.02732 0.00643 -0.03033 0.00764 -0.0338 C 0.00851 -0.03635 0.00816 -0.03959 0.0092 -0.04213 C 0.01077 -0.04653 0.0132 -0.05047 0.01528 -0.0544 C 0.02084 -0.06436 0.01615 -0.05162 0.02153 -0.06459 C 0.02309 -0.06852 0.02448 -0.07292 0.02604 -0.07686 C 0.02709 -0.07917 0.02813 -0.08102 0.02917 -0.08311 C 0.03073 -0.08658 0.03212 -0.09005 0.03386 -0.09329 C 0.03472 -0.09491 0.03594 -0.09584 0.03681 -0.09746 C 0.04497 -0.11088 0.03577 -0.09653 0.0415 -0.10973 C 0.04497 -0.11806 0.04549 -0.11737 0.0507 -0.12199 C 0.05382 -0.12824 0.05799 -0.13542 0.0599 -0.1426 C 0.06632 -0.16482 0.05608 -0.13612 0.06459 -0.15903 C 0.06823 -0.1838 0.06736 -0.17315 0.06302 -0.21852 C 0.0625 -0.22338 0.06129 -0.22824 0.0599 -0.23287 C 0.05834 -0.23843 0.05712 -0.24491 0.05382 -0.24931 C 0.05 -0.2544 0.04688 -0.25787 0.04462 -0.26551 C 0.03559 -0.29584 0.04861 -0.25301 0.03681 -0.2882 C 0.0342 -0.2963 0.03681 -0.29352 0.03229 -0.30255 C 0.03143 -0.30417 0.03004 -0.3051 0.02917 -0.30672 C 0.02257 -0.31875 0.02691 -0.31459 0.01997 -0.325 C 0.01806 -0.32801 0.01563 -0.33033 0.01389 -0.33334 C 0.01059 -0.33866 0.00816 -0.34491 0.00452 -0.34977 C 0.00052 -0.3551 -0.00295 -0.36181 -0.00781 -0.36621 C -0.0092 -0.3676 -0.01094 -0.36852 -0.01232 -0.37014 C -0.01614 -0.37477 -0.01909 -0.38056 -0.02309 -0.38449 C -0.02517 -0.38658 -0.02725 -0.38866 -0.02934 -0.39074 C -0.03246 -0.39399 -0.03559 -0.39746 -0.03854 -0.40093 C -0.04271 -0.40625 -0.05087 -0.41737 -0.05087 -0.41737 C -0.05191 -0.42014 -0.0526 -0.42315 -0.05382 -0.4257 C -0.05469 -0.42709 -0.05607 -0.42824 -0.05694 -0.42963 C -0.05972 -0.43426 -0.0625 -0.43889 -0.06475 -0.44399 C -0.06614 -0.44723 -0.06649 -0.45093 -0.06771 -0.4544 C -0.06857 -0.45649 -0.06996 -0.45834 -0.07083 -0.46042 C -0.07205 -0.4632 -0.07274 -0.46598 -0.07396 -0.46875 C -0.07534 -0.47153 -0.07725 -0.47385 -0.07847 -0.47686 C -0.07986 -0.4801 -0.08038 -0.4838 -0.08159 -0.48704 C -0.08403 -0.49399 -0.08767 -0.50024 -0.08923 -0.50764 C -0.09271 -0.52385 -0.08975 -0.51852 -0.09548 -0.52616 C -0.09653 -0.5301 -0.09757 -0.53426 -0.09861 -0.53843 C -0.09965 -0.54375 -0.10052 -0.54931 -0.10156 -0.55487 C -0.10208 -0.55764 -0.1026 -0.56019 -0.10312 -0.56297 C -0.10416 -0.56783 -0.10538 -0.57246 -0.10625 -0.57732 C -0.10903 -0.59237 -0.10538 -0.58357 -0.11232 -0.59584 C -0.11284 -0.59792 -0.11354 -0.6 -0.11389 -0.60209 C -0.11458 -0.60463 -0.11458 -0.60764 -0.11545 -0.61019 C -0.11614 -0.6125 -0.11753 -0.61436 -0.11857 -0.61644 C -0.12187 -0.65116 -0.12014 -0.62732 -0.12014 -0.6882 L -0.12153 -0.6882 L -0.12153 -0.6882 L -0.12014 -0.69005 " pathEditMode="relative" ptsTypes="AAAAAAAAAAAAAAAAAAAAAAAAAAAAAAAAAAAAAAAAAAAAAAAAAAAAA">
                                      <p:cBhvr>
                                        <p:cTn id="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688" y="188913"/>
            <a:ext cx="3217862" cy="203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Заголовок 1"/>
          <p:cNvSpPr txBox="1">
            <a:spLocks/>
          </p:cNvSpPr>
          <p:nvPr/>
        </p:nvSpPr>
        <p:spPr bwMode="auto">
          <a:xfrm>
            <a:off x="2538413" y="1104900"/>
            <a:ext cx="3255962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br>
              <a:rPr lang="ru-RU" altLang="ru-RU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4000" b="1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altLang="ru-RU" sz="20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000" b="1">
                <a:latin typeface="Arial" panose="020B0604020202020204" pitchFamily="34" charset="0"/>
                <a:cs typeface="Arial" panose="020B0604020202020204" pitchFamily="34" charset="0"/>
              </a:rPr>
              <a:t>Фтор</a:t>
            </a:r>
            <a:endParaRPr lang="ru-RU" altLang="ru-RU" sz="4000" b="1"/>
          </a:p>
        </p:txBody>
      </p:sp>
      <p:sp>
        <p:nvSpPr>
          <p:cNvPr id="10244" name="Заголовок 4"/>
          <p:cNvSpPr>
            <a:spLocks noGrp="1"/>
          </p:cNvSpPr>
          <p:nvPr>
            <p:ph type="title" idx="4294967295"/>
          </p:nvPr>
        </p:nvSpPr>
        <p:spPr>
          <a:xfrm>
            <a:off x="-214313" y="4829175"/>
            <a:ext cx="971551" cy="1143000"/>
          </a:xfrm>
        </p:spPr>
        <p:txBody>
          <a:bodyPr/>
          <a:lstStyle/>
          <a:p>
            <a:r>
              <a:rPr lang="en-US" altLang="ru-RU" sz="4800" b="1"/>
              <a:t>H</a:t>
            </a:r>
            <a:endParaRPr lang="ru-RU" altLang="ru-RU" sz="4800" b="1"/>
          </a:p>
        </p:txBody>
      </p:sp>
      <p:sp>
        <p:nvSpPr>
          <p:cNvPr id="13" name="Заголовок 4"/>
          <p:cNvSpPr txBox="1">
            <a:spLocks/>
          </p:cNvSpPr>
          <p:nvPr/>
        </p:nvSpPr>
        <p:spPr bwMode="auto">
          <a:xfrm>
            <a:off x="3492500" y="4883150"/>
            <a:ext cx="7572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4"/>
          <p:cNvSpPr txBox="1">
            <a:spLocks/>
          </p:cNvSpPr>
          <p:nvPr/>
        </p:nvSpPr>
        <p:spPr bwMode="auto">
          <a:xfrm>
            <a:off x="438150" y="4826000"/>
            <a:ext cx="10080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He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4"/>
          <p:cNvSpPr txBox="1">
            <a:spLocks/>
          </p:cNvSpPr>
          <p:nvPr/>
        </p:nvSpPr>
        <p:spPr bwMode="auto">
          <a:xfrm>
            <a:off x="4140200" y="4878388"/>
            <a:ext cx="469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4"/>
          <p:cNvSpPr txBox="1">
            <a:spLocks/>
          </p:cNvSpPr>
          <p:nvPr/>
        </p:nvSpPr>
        <p:spPr bwMode="auto">
          <a:xfrm>
            <a:off x="1271588" y="4835525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Li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4"/>
          <p:cNvSpPr txBox="1">
            <a:spLocks/>
          </p:cNvSpPr>
          <p:nvPr/>
        </p:nvSpPr>
        <p:spPr bwMode="auto">
          <a:xfrm>
            <a:off x="4572000" y="4868863"/>
            <a:ext cx="5762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4"/>
          <p:cNvSpPr txBox="1">
            <a:spLocks/>
          </p:cNvSpPr>
          <p:nvPr/>
        </p:nvSpPr>
        <p:spPr bwMode="auto">
          <a:xfrm>
            <a:off x="2627313" y="4875213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9" name="Заголовок 4"/>
          <p:cNvSpPr txBox="1">
            <a:spLocks/>
          </p:cNvSpPr>
          <p:nvPr/>
        </p:nvSpPr>
        <p:spPr bwMode="auto">
          <a:xfrm>
            <a:off x="5029200" y="4903788"/>
            <a:ext cx="969963" cy="113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0" name="Заголовок 4"/>
          <p:cNvSpPr txBox="1">
            <a:spLocks/>
          </p:cNvSpPr>
          <p:nvPr/>
        </p:nvSpPr>
        <p:spPr bwMode="auto">
          <a:xfrm>
            <a:off x="5816600" y="4918075"/>
            <a:ext cx="1079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1" name="Заголовок 4"/>
          <p:cNvSpPr txBox="1">
            <a:spLocks/>
          </p:cNvSpPr>
          <p:nvPr/>
        </p:nvSpPr>
        <p:spPr bwMode="auto">
          <a:xfrm>
            <a:off x="1922463" y="4849813"/>
            <a:ext cx="92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Be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Заголовок 4"/>
          <p:cNvSpPr txBox="1">
            <a:spLocks/>
          </p:cNvSpPr>
          <p:nvPr/>
        </p:nvSpPr>
        <p:spPr bwMode="auto">
          <a:xfrm>
            <a:off x="3132138" y="4875213"/>
            <a:ext cx="500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3" name="Заголовок 4"/>
          <p:cNvSpPr txBox="1">
            <a:spLocks/>
          </p:cNvSpPr>
          <p:nvPr/>
        </p:nvSpPr>
        <p:spPr bwMode="auto">
          <a:xfrm>
            <a:off x="7616825" y="4937125"/>
            <a:ext cx="836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Al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79" name="Заголовок 4"/>
          <p:cNvSpPr txBox="1">
            <a:spLocks/>
          </p:cNvSpPr>
          <p:nvPr/>
        </p:nvSpPr>
        <p:spPr bwMode="auto">
          <a:xfrm>
            <a:off x="6638925" y="4903788"/>
            <a:ext cx="116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Mg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0" name="Заголовок 4"/>
          <p:cNvSpPr txBox="1">
            <a:spLocks/>
          </p:cNvSpPr>
          <p:nvPr/>
        </p:nvSpPr>
        <p:spPr bwMode="auto">
          <a:xfrm>
            <a:off x="11113" y="5762625"/>
            <a:ext cx="638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P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1" name="Заголовок 4"/>
          <p:cNvSpPr txBox="1">
            <a:spLocks/>
          </p:cNvSpPr>
          <p:nvPr/>
        </p:nvSpPr>
        <p:spPr bwMode="auto">
          <a:xfrm>
            <a:off x="573088" y="5762625"/>
            <a:ext cx="45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2" name="Заголовок 4"/>
          <p:cNvSpPr txBox="1">
            <a:spLocks/>
          </p:cNvSpPr>
          <p:nvPr/>
        </p:nvSpPr>
        <p:spPr bwMode="auto">
          <a:xfrm>
            <a:off x="739775" y="5741988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Cl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3" name="Заголовок 4"/>
          <p:cNvSpPr txBox="1">
            <a:spLocks/>
          </p:cNvSpPr>
          <p:nvPr/>
        </p:nvSpPr>
        <p:spPr bwMode="auto">
          <a:xfrm>
            <a:off x="1585913" y="5718175"/>
            <a:ext cx="822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Ar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4" name="Заголовок 4"/>
          <p:cNvSpPr txBox="1">
            <a:spLocks/>
          </p:cNvSpPr>
          <p:nvPr/>
        </p:nvSpPr>
        <p:spPr bwMode="auto">
          <a:xfrm>
            <a:off x="2233613" y="5741988"/>
            <a:ext cx="7572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K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5" name="Заголовок 4"/>
          <p:cNvSpPr txBox="1">
            <a:spLocks/>
          </p:cNvSpPr>
          <p:nvPr/>
        </p:nvSpPr>
        <p:spPr bwMode="auto">
          <a:xfrm>
            <a:off x="2817813" y="5741988"/>
            <a:ext cx="9191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Ca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6" name="Заголовок 4"/>
          <p:cNvSpPr txBox="1">
            <a:spLocks/>
          </p:cNvSpPr>
          <p:nvPr/>
        </p:nvSpPr>
        <p:spPr bwMode="auto">
          <a:xfrm>
            <a:off x="3630613" y="5741988"/>
            <a:ext cx="728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Sc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7" name="Заголовок 4"/>
          <p:cNvSpPr txBox="1">
            <a:spLocks/>
          </p:cNvSpPr>
          <p:nvPr/>
        </p:nvSpPr>
        <p:spPr bwMode="auto">
          <a:xfrm>
            <a:off x="4235450" y="5741988"/>
            <a:ext cx="752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Ti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8" name="Заголовок 4"/>
          <p:cNvSpPr txBox="1">
            <a:spLocks/>
          </p:cNvSpPr>
          <p:nvPr/>
        </p:nvSpPr>
        <p:spPr bwMode="auto">
          <a:xfrm>
            <a:off x="4657725" y="5757863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V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9" name="Заголовок 4"/>
          <p:cNvSpPr txBox="1">
            <a:spLocks/>
          </p:cNvSpPr>
          <p:nvPr/>
        </p:nvSpPr>
        <p:spPr bwMode="auto">
          <a:xfrm>
            <a:off x="5219700" y="5730875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Cr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0" name="Заголовок 4"/>
          <p:cNvSpPr txBox="1">
            <a:spLocks/>
          </p:cNvSpPr>
          <p:nvPr/>
        </p:nvSpPr>
        <p:spPr bwMode="auto">
          <a:xfrm>
            <a:off x="5867400" y="5703888"/>
            <a:ext cx="1384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latin typeface="+mj-lt"/>
                <a:ea typeface="+mj-ea"/>
                <a:cs typeface="+mj-cs"/>
              </a:rPr>
              <a:t>Mn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1" name="Заголовок 4"/>
          <p:cNvSpPr txBox="1">
            <a:spLocks/>
          </p:cNvSpPr>
          <p:nvPr/>
        </p:nvSpPr>
        <p:spPr bwMode="auto">
          <a:xfrm>
            <a:off x="8307388" y="4937125"/>
            <a:ext cx="700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Si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2" name="Заголовок 4"/>
          <p:cNvSpPr txBox="1">
            <a:spLocks/>
          </p:cNvSpPr>
          <p:nvPr/>
        </p:nvSpPr>
        <p:spPr bwMode="auto">
          <a:xfrm>
            <a:off x="6723063" y="5703888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Fe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3" name="Заголовок 4"/>
          <p:cNvSpPr txBox="1">
            <a:spLocks/>
          </p:cNvSpPr>
          <p:nvPr/>
        </p:nvSpPr>
        <p:spPr bwMode="auto">
          <a:xfrm>
            <a:off x="7437438" y="5715000"/>
            <a:ext cx="1382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Co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  <p:sp>
        <p:nvSpPr>
          <p:cNvPr id="94" name="Заголовок 4"/>
          <p:cNvSpPr txBox="1">
            <a:spLocks/>
          </p:cNvSpPr>
          <p:nvPr/>
        </p:nvSpPr>
        <p:spPr bwMode="auto">
          <a:xfrm>
            <a:off x="8105775" y="5715000"/>
            <a:ext cx="13827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latin typeface="+mj-lt"/>
                <a:ea typeface="+mj-ea"/>
                <a:cs typeface="+mj-cs"/>
              </a:rPr>
              <a:t>Ni</a:t>
            </a:r>
            <a:endParaRPr lang="ru-RU" sz="4800" b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66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00139 L -0.00382 -0.00139 C -0.00017 -0.00764 0.00382 -0.01343 0.00695 -0.01991 C 0.01563 -0.03797 0.01059 -0.03172 0.01615 -0.04653 C 0.02066 -0.05834 0.02691 -0.06898 0.03004 -0.08148 C 0.03108 -0.08565 0.03212 -0.08959 0.03316 -0.09375 C 0.03421 -0.09861 0.0349 -0.10348 0.03611 -0.1081 C 0.03698 -0.11111 0.03837 -0.11366 0.03924 -0.11644 C 0.04046 -0.12037 0.04115 -0.12477 0.04236 -0.12871 C 0.04323 -0.13148 0.04445 -0.13403 0.04532 -0.13681 C 0.04688 -0.14144 0.05087 -0.1551 0.05157 -0.15949 C 0.05921 -0.20648 0.05209 -0.18079 0.05921 -0.20463 C 0.06372 -0.23403 0.05747 -0.19769 0.06389 -0.22315 C 0.06476 -0.22639 0.06476 -0.22986 0.06546 -0.23334 C 0.0658 -0.23542 0.0665 -0.2375 0.06702 -0.23935 C 0.0665 -0.25394 0.06667 -0.26829 0.06546 -0.28264 C 0.06511 -0.28565 0.0632 -0.28797 0.06233 -0.29074 C 0.06164 -0.29283 0.06146 -0.29491 0.06077 -0.29699 C 0.05539 -0.31389 0.05105 -0.32732 0.04236 -0.34213 C 0.0408 -0.34468 0.0382 -0.34607 0.03611 -0.34815 C 0.01389 -0.3926 0.03334 -0.35602 0.01459 -0.38727 C 0.01355 -0.38912 0.01285 -0.39167 0.01164 -0.39329 C 0.00816 -0.39769 0.00417 -0.40139 0.00087 -0.40556 C -0.00555 -0.41366 -0.01145 -0.42199 -0.0177 -0.43033 C -0.01875 -0.43172 -0.01944 -0.43357 -0.02083 -0.43426 L -0.03003 -0.44051 C -0.03055 -0.4426 -0.03055 -0.44491 -0.03159 -0.44676 C -0.03524 -0.45255 -0.03923 -0.45834 -0.04375 -0.46297 C -0.04583 -0.46505 -0.04809 -0.4669 -0.05 -0.46922 C -0.05121 -0.47107 -0.05173 -0.47385 -0.05312 -0.47547 C -0.05538 -0.47801 -0.05833 -0.47917 -0.06076 -0.48148 C -0.0625 -0.48334 -0.06371 -0.48565 -0.06527 -0.48773 C -0.07639 -0.50093 -0.07187 -0.49815 -0.08073 -0.50209 L -0.09305 -0.51852 L -0.10069 -0.52871 C -0.10173 -0.5301 -0.1026 -0.53172 -0.10382 -0.53287 C -0.12656 -0.55185 -0.10711 -0.5338 -0.12378 -0.55324 C -0.12517 -0.55486 -0.12691 -0.55602 -0.12847 -0.55741 C -0.13055 -0.55949 -0.13264 -0.56135 -0.13454 -0.56366 C -0.13576 -0.56482 -0.13645 -0.56644 -0.13767 -0.5676 C -0.13906 -0.56922 -0.14097 -0.57014 -0.14218 -0.57176 C -0.14548 -0.5757 -0.14913 -0.57917 -0.15156 -0.58403 C -0.15538 -0.5919 -0.15329 -0.58843 -0.15764 -0.59445 C -0.16632 -0.6294 -0.15937 -0.59746 -0.16389 -0.62709 C -0.16406 -0.6294 -0.16527 -0.63125 -0.16527 -0.63334 C -0.16579 -0.64491 -0.16527 -0.65648 -0.16527 -0.66829 L -0.16527 -0.67014 " pathEditMode="relative" ptsTypes="AAAAAAAAAAAAAAAAAAAAAAAAAAAAAAAAAAAAAAAAAAAAAAA">
                                      <p:cBhvr>
                                        <p:cTn id="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1571</TotalTime>
  <Words>811</Words>
  <Application>Microsoft Office PowerPoint</Application>
  <PresentationFormat>Экран (4:3)</PresentationFormat>
  <Paragraphs>812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1" baseType="lpstr">
      <vt:lpstr>Arial</vt:lpstr>
      <vt:lpstr>Calibri</vt:lpstr>
      <vt:lpstr>Тема Office</vt:lpstr>
      <vt:lpstr>H</vt:lpstr>
      <vt:lpstr>H</vt:lpstr>
      <vt:lpstr>H</vt:lpstr>
      <vt:lpstr>H</vt:lpstr>
      <vt:lpstr>H</vt:lpstr>
      <vt:lpstr>H</vt:lpstr>
      <vt:lpstr>H</vt:lpstr>
      <vt:lpstr>H</vt:lpstr>
      <vt:lpstr>H</vt:lpstr>
      <vt:lpstr>H</vt:lpstr>
      <vt:lpstr>H</vt:lpstr>
      <vt:lpstr>H</vt:lpstr>
      <vt:lpstr>H</vt:lpstr>
      <vt:lpstr>H</vt:lpstr>
      <vt:lpstr>H</vt:lpstr>
      <vt:lpstr>H</vt:lpstr>
      <vt:lpstr>H</vt:lpstr>
      <vt:lpstr>H</vt:lpstr>
      <vt:lpstr>H</vt:lpstr>
      <vt:lpstr>H</vt:lpstr>
      <vt:lpstr>H</vt:lpstr>
      <vt:lpstr>H</vt:lpstr>
      <vt:lpstr>H</vt:lpstr>
      <vt:lpstr>H</vt:lpstr>
      <vt:lpstr>H</vt:lpstr>
      <vt:lpstr>H</vt:lpstr>
      <vt:lpstr>H</vt:lpstr>
      <vt:lpstr>H</vt:lpstr>
    </vt:vector>
  </TitlesOfParts>
  <Company>Дом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Лептоны</dc:title>
  <dc:creator>Рашид</dc:creator>
  <cp:lastModifiedBy>Рашид Шарипов</cp:lastModifiedBy>
  <cp:revision>44</cp:revision>
  <dcterms:created xsi:type="dcterms:W3CDTF">2010-03-08T05:02:31Z</dcterms:created>
  <dcterms:modified xsi:type="dcterms:W3CDTF">2017-03-07T14:49:42Z</dcterms:modified>
</cp:coreProperties>
</file>