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A57-F458-44A0-9CC2-E48C85B184A9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24DA-5227-4444-B6A9-04EF16277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4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68D5-21A9-4B8C-AB5E-F19335CCF7C2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7324-3FB2-4CD4-BF15-AD9968B4C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51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909A-C5D8-4B0A-A0BD-98440D1BBDC3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2530-74DB-450C-B3C9-3C7484D34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5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EFFD-9719-488B-A0F5-169C0CED50C5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5B4C-09F9-4643-BD1F-090FBE9363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15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9F95-21B7-44EA-BC8C-E78DD8BF15C6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F91C-DEAE-4612-BB35-E9383E260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4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49A5-CD25-48F6-AC4E-8148C84AB110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7921-FD0D-436E-BB34-A22588F1F4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30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00DF-D1AF-4CF8-A66E-5F75ACF76E1B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41E5-9FCE-4F14-9C54-DB1A731DC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83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BD6B-79D6-4064-B7D3-AE0A92D7A261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2FAF-7F0C-4F0D-B600-3BFC57555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6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B0DE-B800-4A56-890B-23F84248692F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1DE7-DDCB-4D68-9F7D-B46B2531B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59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ACF2-9550-451B-9BBA-06E753627FFD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2D65-6A32-42BF-B946-1C763F9DA1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2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A319-A7AD-46AD-AF7B-0E84EF865468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FE31-0129-4CE1-974B-87AF6BBDC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6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902372-0581-442E-B0F5-443C9FD6D738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621EA2-479F-4751-BF6F-CF43972D9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763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583247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Структурные элементы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900113" y="1989138"/>
            <a:ext cx="72009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</a:t>
            </a: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0" y="4868863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Основания или осно́вные гидрокси́ды</a:t>
            </a:r>
            <a:r>
              <a:rPr lang="ru-RU" altLang="ru-RU"/>
              <a:t> — это вещества, состоящие из атомов металла или иона аммония и гидроксильной группы (—OH).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Хорошо растворимые в воде основания называются щелочами.</a:t>
            </a:r>
            <a:endParaRPr lang="ru-RU" altLang="ru-RU" sz="2800">
              <a:solidFill>
                <a:srgbClr val="0C03BD"/>
              </a:solidFill>
              <a:latin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цинка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6152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3"/>
    </mc:Choice>
    <mc:Fallback>
      <p:transition spd="slow" advTm="3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никеля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59277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7"/>
    </mc:Choice>
    <mc:Fallback>
      <p:transition spd="slow" advTm="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аммония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879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ru-RU" sz="4400" baseline="-25000">
                <a:solidFill>
                  <a:srgbClr val="FF0000"/>
                </a:solidFill>
              </a:rPr>
              <a:t>4</a:t>
            </a: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308225"/>
            <a:ext cx="41973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"/>
    </mc:Choice>
    <mc:Fallback>
      <p:transition spd="slow" advTm="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натрия (едкий натр)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1800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46085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3"/>
    </mc:Choice>
    <mc:Fallback>
      <p:transition spd="slow" advTm="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калия (едкое кали)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1800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2" descr="http://images.kz.prom.st/9216587_w640_h640_cid221595_pid4378562-96501d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5040313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0"/>
    </mc:Choice>
    <mc:Fallback>
      <p:transition spd="slow" advTm="3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лития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1800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2" descr="http://selitra.in.ua/sites/default/files/imagecache/250x250/images/product/%20(1)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501900"/>
            <a:ext cx="42513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"/>
    </mc:Choice>
    <mc:Fallback>
      <p:transition spd="slow" advTm="3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бария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0403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4"/>
    </mc:Choice>
    <mc:Fallback>
      <p:transition spd="slow" advTm="3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кальция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40038"/>
            <a:ext cx="460851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9"/>
    </mc:Choice>
    <mc:Fallback>
      <p:transition spd="slow" advTm="3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магния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54263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5"/>
    </mc:Choice>
    <mc:Fallback>
      <p:transition spd="slow" advTm="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железа (</a:t>
            </a:r>
            <a:r>
              <a:rPr lang="en-US" altLang="ru-RU"/>
              <a:t>II)</a:t>
            </a:r>
            <a:endParaRPr lang="ru-RU" altLang="ru-RU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ru-RU" altLang="ru-RU" sz="4400" baseline="-25000">
                <a:solidFill>
                  <a:srgbClr val="FF0000"/>
                </a:solidFill>
              </a:rPr>
              <a:t>2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63800"/>
            <a:ext cx="527685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5"/>
    </mc:Choice>
    <mc:Fallback>
      <p:transition spd="slow" advTm="3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altLang="ru-RU"/>
              <a:t>Гидроксид железа (</a:t>
            </a:r>
            <a:r>
              <a:rPr lang="en-US" altLang="ru-RU"/>
              <a:t>III)</a:t>
            </a:r>
            <a:endParaRPr lang="ru-RU" altLang="ru-RU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76600" y="1322388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ru-RU" sz="4400" baseline="-25000">
                <a:solidFill>
                  <a:srgbClr val="FF0000"/>
                </a:solidFill>
              </a:rPr>
              <a:t>3</a:t>
            </a:r>
            <a:endParaRPr lang="ru-RU" altLang="ru-RU" sz="4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92325"/>
            <a:ext cx="58547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3"/>
    </mc:Choice>
    <mc:Fallback>
      <p:transition spd="slow" advTm="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81</Words>
  <Application>Microsoft Office PowerPoint</Application>
  <PresentationFormat>Экран (4:3)</PresentationFormat>
  <Paragraphs>26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Гидроксид натрия (едкий натр)</vt:lpstr>
      <vt:lpstr>Гидроксид калия (едкое кали)</vt:lpstr>
      <vt:lpstr>Гидроксид лития</vt:lpstr>
      <vt:lpstr>Гидроксид бария</vt:lpstr>
      <vt:lpstr>Гидроксид кальция</vt:lpstr>
      <vt:lpstr>Гидроксид магния</vt:lpstr>
      <vt:lpstr>Гидроксид железа (II)</vt:lpstr>
      <vt:lpstr>Гидроксид железа (III)</vt:lpstr>
      <vt:lpstr>Гидроксид цинка</vt:lpstr>
      <vt:lpstr>Гидроксид никеля</vt:lpstr>
      <vt:lpstr>Гидроксид аммония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Лептоны</dc:title>
  <dc:creator>Рашид</dc:creator>
  <cp:lastModifiedBy>Рашид Шарипов</cp:lastModifiedBy>
  <cp:revision>34</cp:revision>
  <dcterms:created xsi:type="dcterms:W3CDTF">2010-03-08T05:02:31Z</dcterms:created>
  <dcterms:modified xsi:type="dcterms:W3CDTF">2017-03-13T14:10:47Z</dcterms:modified>
</cp:coreProperties>
</file>