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4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1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2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3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5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FEE6-CE07-4410-A4AF-1EF54050BFEA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C925-782F-42CC-AC54-C43638E12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5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6/Ebola_virus_vir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345506" cy="38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8864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Эбола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Ebolavirus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1"/>
    </mc:Choice>
    <mc:Fallback>
      <p:transition spd="slow" advTm="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098" y="5214"/>
            <a:ext cx="2973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Аде́новирус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Adenoviridae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paraziti.100plus.cz/images/paraziti/adenoviru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64" y="1412776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6"/>
    </mc:Choice>
    <mc:Fallback>
      <p:transition spd="slow" advTm="2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dailymail.co.uk/i/pix/2013/05/08/article-2321292-19AE01AC000005DC-129_468x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92896"/>
            <a:ext cx="7560840" cy="33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эпидемического паротита</a:t>
            </a:r>
          </a:p>
          <a:p>
            <a:pPr algn="ctr"/>
            <a:r>
              <a:rPr lang="en-U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parotitis</a:t>
            </a:r>
            <a:r>
              <a:rPr lang="en-U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epidemica</a:t>
            </a:r>
            <a:r>
              <a:rPr lang="ru-RU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3"/>
    </mc:Choice>
    <mc:Fallback>
      <p:transition spd="slow" advTm="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краснухи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rubella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l7.alamy.com/zooms/7ce1c43425cb44f3b0b5e8d3cdef2319/microscopic-view-of-sindbis-virus-sinv-sinv-is-a-mosquito-borne-virus-e81b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5357"/>
            <a:ext cx="6096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1"/>
    </mc:Choice>
    <mc:Fallback>
      <p:transition spd="slow" advTm="2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naked-science.ru/sites/default/files/article/Depositphotos_46354991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1" y="1628800"/>
            <a:ext cx="745067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12447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бешенства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rabies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4"/>
    </mc:Choice>
    <mc:Fallback>
      <p:transition spd="slow" advTm="3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687" y="18863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папилломы человека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papillomavirus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vitiligos.ru/i/images/vpch-onkogenn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" y="2444328"/>
            <a:ext cx="862495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8"/>
    </mc:Choice>
    <mc:Fallback>
      <p:transition spd="slow" advTm="3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cocollaps.ru/wp-content/uploads/2014/04/1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19" y="1494004"/>
            <a:ext cx="4987616" cy="49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88640"/>
            <a:ext cx="27959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кори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0"/>
    </mc:Choice>
    <mc:Fallback>
      <p:transition spd="slow" advTm="3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diamed.biz/blog/wp-content/uploads/2016/11/070dc1c79cb83119e9e8e79d0efa41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5"/>
            <a:ext cx="4338923" cy="29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1485" y="187915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Zika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s://www.eveningexpress.co.uk/wp-content/uploads/sites/10/2016/03/P-9b770b6a-956c-4c1e-b5db-cf797abf6f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092713" cy="28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4"/>
    </mc:Choice>
    <mc:Fallback>
      <p:transition spd="slow" advTm="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f.ppt-online.org/files/slide/w/wUduTPykF9ferNs7O5DtI3izBplXjYbRGQmJn0/slide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96" y="3871764"/>
            <a:ext cx="3470672" cy="26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nfection-ro.ru/wp-content/uploads/2015/12/koksaki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Коксаки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Coxsackievirus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7"/>
    </mc:Choice>
    <mc:Fallback>
      <p:transition spd="slow" advTm="3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полиомиелита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virology.wisc.edu/virusworld/PS10/p1m_polio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2" y="1988840"/>
            <a:ext cx="6797551" cy="44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9"/>
    </mc:Choice>
    <mc:Fallback>
      <p:transition spd="slow" advTm="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ирус Мар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48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332656"/>
            <a:ext cx="32067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Марбург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Marburg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8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"/>
    </mc:Choice>
    <mc:Fallback>
      <p:transition spd="slow" advTm="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иммунодефицита человека</a:t>
            </a:r>
          </a:p>
          <a:p>
            <a:pPr algn="ctr"/>
            <a:r>
              <a:rPr lang="en-US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immunodeficiency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hepetsk.ru/share/repository/news/2011/h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0"/>
    </mc:Choice>
    <mc:Fallback>
      <p:transition spd="slow" advTm="5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3465"/>
            <a:ext cx="25867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Ласса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Lassa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Вирус Лас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9" y="4149080"/>
            <a:ext cx="3479750" cy="24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sozcu.com.tr/wp-content/uploads/2014/11/27/lassa-virusu-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5" y="1499612"/>
            <a:ext cx="5039122" cy="2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4"/>
    </mc:Choice>
    <mc:Fallback>
      <p:transition spd="slow" advTm="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5"/>
            <a:ext cx="3364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гриппа 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pic>
        <p:nvPicPr>
          <p:cNvPr id="6152" name="Picture 8" descr="Вирус H1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8030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2"/>
    </mc:Choice>
    <mc:Fallback>
      <p:transition spd="slow" advTm="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ral-wel.com/image/data/virus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256584" cy="49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6258" y="404664"/>
            <a:ext cx="33230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гриппа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b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5"/>
    </mc:Choice>
    <mc:Fallback>
      <p:transition spd="slow" advTm="2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388" y="404664"/>
            <a:ext cx="33182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гриппа С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pic>
        <p:nvPicPr>
          <p:cNvPr id="4100" name="Picture 4" descr="http://www.microbiologybook.org/mhunt/fl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388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1"/>
    </mc:Choice>
    <mc:Fallback>
      <p:transition spd="slow" advTm="2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3476"/>
            <a:ext cx="46752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Эпштейна-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Барр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Epstein-Barr virus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gorlor.com/wp-content/uploads/2016/12/virus-epshteyna-barra-pod-elektronnym-mikroskopom-768x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11299" cy="46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1"/>
    </mc:Choice>
    <mc:Fallback>
      <p:transition spd="slow" advTm="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простого герпеса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herpes simplex virus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http://zdravoe.com/inc/img.php?vpath=video/347&amp;pic=113&amp;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75" y="1733972"/>
            <a:ext cx="6263226" cy="47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1"/>
    </mc:Choice>
    <mc:Fallback>
      <p:transition spd="slow" advTm="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102" y="404664"/>
            <a:ext cx="3849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Цитомегаловирус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Cytomegalovirus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ovdok.ru/wp-content/uploads/citomegalo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02" y="154131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6"/>
    </mc:Choice>
    <mc:Fallback>
      <p:transition spd="slow" advTm="2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ирус ветряной оспы (ветрянка) Фил 1878 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37" y="2492896"/>
            <a:ext cx="4193266" cy="41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edia.istockphoto.com/illustrations/varicella-zoster-virus-illustration-illustration-id610862480?k=6&amp;m=610862480&amp;s=170667a&amp;w=0&amp;h=_MxzjjM5z965JWFcJvUXE6iBfrNbtUaNlpo5DBzAUK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8" y="1628800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642" y="260648"/>
            <a:ext cx="859196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ветряной оспы и опоясывающего лишая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Varisella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zoster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virüs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"/>
    </mc:Choice>
    <mc:Fallback>
      <p:transition spd="slow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90</Words>
  <Application>Microsoft Office PowerPoint</Application>
  <PresentationFormat>Экран (4:3)</PresentationFormat>
  <Paragraphs>41</Paragraphs>
  <Slides>20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Рашид Шарипов</cp:lastModifiedBy>
  <cp:revision>25</cp:revision>
  <dcterms:created xsi:type="dcterms:W3CDTF">2017-04-03T09:21:38Z</dcterms:created>
  <dcterms:modified xsi:type="dcterms:W3CDTF">2017-04-07T13:48:33Z</dcterms:modified>
</cp:coreProperties>
</file>