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DC47-E510-4488-B990-51DD90348134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1917-1FFA-4E95-BE62-4E2D01E6ED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Погоны личного состава красной армии 1943-1945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Старший лейтенант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868" y="1556791"/>
            <a:ext cx="2376264" cy="526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Капитан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E9EBE6"/>
              </a:clrFrom>
              <a:clrTo>
                <a:srgbClr val="E9EB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3868" y="1484784"/>
            <a:ext cx="2376264" cy="518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Майор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56791"/>
            <a:ext cx="2160240" cy="513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Подполковник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876" y="1556792"/>
            <a:ext cx="2232248" cy="5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Полковник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876" y="1556792"/>
            <a:ext cx="2232248" cy="506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Генерал-майор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1"/>
            <a:ext cx="2736304" cy="555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Генерал-лейтенант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2592288" cy="50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Генерал-полковник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459"/>
          <a:stretch>
            <a:fillRect/>
          </a:stretch>
        </p:blipFill>
        <p:spPr bwMode="auto">
          <a:xfrm>
            <a:off x="3365866" y="1340768"/>
            <a:ext cx="2412268" cy="551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Генерал армии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12776"/>
            <a:ext cx="2448272" cy="545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Маршал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860" y="1124744"/>
            <a:ext cx="2520280" cy="552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Рядовой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951" y="1276940"/>
            <a:ext cx="2578099" cy="558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маршал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852" y="1196752"/>
            <a:ext cx="2664296" cy="538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anti-orange.com/images/stories/statii/darya%2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461504" cy="7131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dw.com/image/16799417_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484784"/>
            <a:ext cx="8953500" cy="503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Ефрейтор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876" y="1412776"/>
            <a:ext cx="2232248" cy="51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Младший сержант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628800"/>
            <a:ext cx="21602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Сержант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884" y="1772816"/>
            <a:ext cx="2088232" cy="482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Сержант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884" y="1556792"/>
            <a:ext cx="2088232" cy="510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Старшина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876" y="1628799"/>
            <a:ext cx="2232248" cy="500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Младший Лейтенант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2304256" cy="493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Лейтенант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876" y="1700807"/>
            <a:ext cx="2232248" cy="491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30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Погоны личного состава красной армии 1943-1945</vt:lpstr>
      <vt:lpstr>Рядовой</vt:lpstr>
      <vt:lpstr>Ефрейтор</vt:lpstr>
      <vt:lpstr>Младший сержант</vt:lpstr>
      <vt:lpstr>Сержант</vt:lpstr>
      <vt:lpstr>Сержант</vt:lpstr>
      <vt:lpstr>Старшина</vt:lpstr>
      <vt:lpstr>Младший Лейтенант</vt:lpstr>
      <vt:lpstr>Лейтенант</vt:lpstr>
      <vt:lpstr>Старший лейтенант</vt:lpstr>
      <vt:lpstr>Капитан</vt:lpstr>
      <vt:lpstr>Майор</vt:lpstr>
      <vt:lpstr>Подполковник</vt:lpstr>
      <vt:lpstr>Полковник</vt:lpstr>
      <vt:lpstr>Генерал-майор</vt:lpstr>
      <vt:lpstr>Генерал-лейтенант</vt:lpstr>
      <vt:lpstr>Генерал-полковник</vt:lpstr>
      <vt:lpstr>Генерал армии</vt:lpstr>
      <vt:lpstr>Маршал</vt:lpstr>
      <vt:lpstr>Главный маршал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Погоны личного состава красной армии 1943-1945</dc:title>
  <dc:creator>ProSpearow</dc:creator>
  <cp:lastModifiedBy>ProSpearow</cp:lastModifiedBy>
  <cp:revision>10</cp:revision>
  <dcterms:created xsi:type="dcterms:W3CDTF">2017-05-02T13:13:05Z</dcterms:created>
  <dcterms:modified xsi:type="dcterms:W3CDTF">2017-05-02T13:31:50Z</dcterms:modified>
</cp:coreProperties>
</file>