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5" r:id="rId4"/>
    <p:sldId id="259" r:id="rId5"/>
    <p:sldId id="261" r:id="rId6"/>
    <p:sldId id="263" r:id="rId7"/>
    <p:sldId id="264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3" autoAdjust="0"/>
  </p:normalViewPr>
  <p:slideViewPr>
    <p:cSldViewPr>
      <p:cViewPr varScale="1">
        <p:scale>
          <a:sx n="68" d="100"/>
          <a:sy n="68" d="100"/>
        </p:scale>
        <p:origin x="144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Марк </a:t>
            </a:r>
            <a:r>
              <a:rPr lang="ru-RU" b="1" dirty="0" err="1"/>
              <a:t>Матве́евич</a:t>
            </a:r>
            <a:r>
              <a:rPr lang="ru-RU" b="1" dirty="0"/>
              <a:t> </a:t>
            </a:r>
            <a:r>
              <a:rPr lang="ru-RU" b="1" dirty="0" err="1"/>
              <a:t>Антоко́льский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(1840-1902)</a:t>
            </a:r>
          </a:p>
        </p:txBody>
      </p:sp>
      <p:pic>
        <p:nvPicPr>
          <p:cNvPr id="1026" name="Picture 2" descr="Портрет работы Васнец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3528392" cy="5179679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84784"/>
            <a:ext cx="4368005" cy="5184576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88CE2CD4-0811-43BE-8AF6-844B460FFD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4"/>
    </mc:Choice>
    <mc:Fallback>
      <p:transition spd="slow" advTm="2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Пётр Карлович </a:t>
            </a:r>
            <a:r>
              <a:rPr lang="ru-RU" b="1" dirty="0" err="1"/>
              <a:t>Клодт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(</a:t>
            </a:r>
            <a:r>
              <a:rPr lang="en-US" dirty="0"/>
              <a:t>1805—1867) </a:t>
            </a:r>
            <a:endParaRPr lang="ru-RU" dirty="0"/>
          </a:p>
        </p:txBody>
      </p:sp>
      <p:pic>
        <p:nvPicPr>
          <p:cNvPr id="25604" name="Picture 4" descr="Портрет Клодта в последние годы жиз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994164"/>
            <a:ext cx="4824536" cy="5863836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0F45CC73-B011-490D-9DD0-790B139EAD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7"/>
    </mc:Choice>
    <mc:Fallback>
      <p:transition spd="slow" advTm="4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Николай Иванович </a:t>
            </a:r>
            <a:r>
              <a:rPr lang="ru-RU" b="1" dirty="0" err="1"/>
              <a:t>Либерих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(1828-1883) </a:t>
            </a:r>
          </a:p>
        </p:txBody>
      </p:sp>
      <p:pic>
        <p:nvPicPr>
          <p:cNvPr id="26626" name="Picture 2" descr="https://upload.wikimedia.org/wikipedia/commons/thumb/7/77/Lieberich_nicolai-portrait.jpg/220px-Lieberich_nicolai-portra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074447"/>
            <a:ext cx="4464496" cy="5783553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C27AD891-E9E9-436F-A8E3-B2D052B11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5"/>
    </mc:Choice>
    <mc:Fallback>
      <p:transition spd="slow" advTm="4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Ива́н</a:t>
            </a:r>
            <a:r>
              <a:rPr lang="ru-RU" b="1" dirty="0"/>
              <a:t> </a:t>
            </a:r>
            <a:r>
              <a:rPr lang="ru-RU" b="1" dirty="0" err="1"/>
              <a:t>Петро́вич</a:t>
            </a:r>
            <a:r>
              <a:rPr lang="ru-RU" b="1" dirty="0"/>
              <a:t> </a:t>
            </a:r>
            <a:r>
              <a:rPr lang="ru-RU" b="1" dirty="0" err="1"/>
              <a:t>Ма́ртос</a:t>
            </a:r>
            <a:br>
              <a:rPr lang="ru-RU" b="1" dirty="0"/>
            </a:br>
            <a:r>
              <a:rPr lang="ru-RU" dirty="0"/>
              <a:t> (1754-1835) </a:t>
            </a:r>
          </a:p>
        </p:txBody>
      </p:sp>
      <p:pic>
        <p:nvPicPr>
          <p:cNvPr id="27650" name="Picture 2" descr="портрет работы Александр Варне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126451"/>
            <a:ext cx="4824536" cy="5731549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BFE0213E-320D-4028-950E-EE98E9A00C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3"/>
    </mc:Choice>
    <mc:Fallback>
      <p:transition spd="slow" advTm="4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Федо́т</a:t>
            </a:r>
            <a:r>
              <a:rPr lang="ru-RU" b="1" dirty="0"/>
              <a:t> </a:t>
            </a:r>
            <a:r>
              <a:rPr lang="ru-RU" b="1" dirty="0" err="1"/>
              <a:t>Ива́нович</a:t>
            </a:r>
            <a:r>
              <a:rPr lang="ru-RU" b="1" dirty="0"/>
              <a:t> </a:t>
            </a:r>
            <a:r>
              <a:rPr lang="ru-RU" b="1" dirty="0" err="1"/>
              <a:t>Шу́бин</a:t>
            </a:r>
            <a:br>
              <a:rPr lang="ru-RU" b="1" dirty="0"/>
            </a:br>
            <a:r>
              <a:rPr lang="ru-RU" dirty="0"/>
              <a:t> (1740-1805) </a:t>
            </a:r>
          </a:p>
        </p:txBody>
      </p:sp>
      <p:pic>
        <p:nvPicPr>
          <p:cNvPr id="28674" name="Picture 2" descr="Self-portrait by F.Shubin (1794?, oil, canvas, Russian museum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028317"/>
            <a:ext cx="4032448" cy="5829683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AB67E22C-AFEC-4901-A9BE-3255EC7FF7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5"/>
    </mc:Choice>
    <mc:Fallback>
      <p:transition spd="slow" advTm="3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Матвеев Александр Терентьевич</a:t>
            </a:r>
            <a:br>
              <a:rPr lang="ru-RU" b="1" dirty="0"/>
            </a:br>
            <a:r>
              <a:rPr lang="ru-RU" dirty="0"/>
              <a:t> (1878-1960)</a:t>
            </a:r>
          </a:p>
        </p:txBody>
      </p:sp>
      <p:pic>
        <p:nvPicPr>
          <p:cNvPr id="29700" name="Picture 4" descr="https://upload.wikimedia.org/wikipedia/commons/thumb/1/16/Matveev_Kikerino_Beginning_1910_years.jpg/800px-Matveev_Kikerino_Beginning_1910_ye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04924"/>
            <a:ext cx="7620000" cy="5553076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AD7C2A6E-61DB-47F2-902E-8FA0F06DA5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1"/>
    </mc:Choice>
    <mc:Fallback>
      <p:transition spd="slow" advTm="4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Леонид Владимирович </a:t>
            </a:r>
            <a:r>
              <a:rPr lang="ru-RU" b="1" dirty="0" err="1"/>
              <a:t>Позен</a:t>
            </a:r>
            <a:br>
              <a:rPr lang="ru-RU" b="1" dirty="0"/>
            </a:br>
            <a:r>
              <a:rPr lang="ru-RU" dirty="0"/>
              <a:t>(1849-1921)</a:t>
            </a:r>
          </a:p>
        </p:txBody>
      </p:sp>
      <p:pic>
        <p:nvPicPr>
          <p:cNvPr id="30722" name="Picture 2" descr="Портрет Л. В. Позена работы Н. А. Ярошенко (188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8704" y="1412776"/>
            <a:ext cx="3687511" cy="5445224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BDFD82C3-579E-4DFF-94CA-F5962F02D6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5"/>
    </mc:Choice>
    <mc:Fallback>
      <p:transition spd="slow" advTm="4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Иван </a:t>
            </a:r>
            <a:r>
              <a:rPr lang="ru-RU" b="1" dirty="0" err="1"/>
              <a:t>Прокофьевич</a:t>
            </a:r>
            <a:r>
              <a:rPr lang="ru-RU" b="1" dirty="0"/>
              <a:t> Прокофьев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(1758-1828)</a:t>
            </a:r>
          </a:p>
        </p:txBody>
      </p:sp>
      <p:pic>
        <p:nvPicPr>
          <p:cNvPr id="31746" name="Picture 2" descr="Картинки по запросу Иван Прокофьевич Прокофье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097360"/>
            <a:ext cx="4320480" cy="5760640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B8F039AE-904F-4690-8DD0-90145E5B09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3"/>
    </mc:Choice>
    <mc:Fallback>
      <p:transition spd="slow" advTm="3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Сергей Михайлович </a:t>
            </a:r>
            <a:r>
              <a:rPr lang="ru-RU" b="1" dirty="0" err="1"/>
              <a:t>Волнухин</a:t>
            </a:r>
            <a:br>
              <a:rPr lang="ru-RU" b="1" dirty="0"/>
            </a:br>
            <a:r>
              <a:rPr lang="ru-RU" dirty="0"/>
              <a:t> (1859—1921)</a:t>
            </a:r>
          </a:p>
        </p:txBody>
      </p:sp>
      <p:pic>
        <p:nvPicPr>
          <p:cNvPr id="18436" name="Picture 4" descr="Фотограф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149746"/>
            <a:ext cx="4073687" cy="5708254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8913F62C-8702-42D6-9C14-B1EB37573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5"/>
    </mc:Choice>
    <mc:Fallback>
      <p:transition spd="slow" advTm="3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Роберт Карлович </a:t>
            </a:r>
            <a:r>
              <a:rPr lang="ru-RU" b="1" dirty="0" err="1"/>
              <a:t>Залеман</a:t>
            </a:r>
            <a:br>
              <a:rPr lang="ru-RU" b="1" dirty="0"/>
            </a:br>
            <a:r>
              <a:rPr lang="ru-RU" dirty="0"/>
              <a:t> (1813-1874) </a:t>
            </a:r>
          </a:p>
        </p:txBody>
      </p:sp>
      <p:pic>
        <p:nvPicPr>
          <p:cNvPr id="23554" name="Picture 2" descr="Фотограф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484784"/>
            <a:ext cx="5328592" cy="5371054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56477627-49C2-4C3C-BE46-23020F827F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8"/>
    </mc:Choice>
    <mc:Fallback>
      <p:transition spd="slow" advTm="3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Михаил Осипович Микешин</a:t>
            </a:r>
            <a:br>
              <a:rPr lang="ru-RU" b="1" dirty="0"/>
            </a:br>
            <a:r>
              <a:rPr lang="ru-RU" dirty="0"/>
              <a:t>  (1835-1896)</a:t>
            </a:r>
          </a:p>
        </p:txBody>
      </p:sp>
      <p:pic>
        <p:nvPicPr>
          <p:cNvPr id="17410" name="Picture 2" descr="Портрет (автор Илья Репин, 1888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162087"/>
            <a:ext cx="4608512" cy="5695914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0E908296-84FB-4E21-BC2F-83B9121D52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50"/>
    </mc:Choice>
    <mc:Fallback>
      <p:transition spd="slow" advTm="4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Анна Семёновна </a:t>
            </a:r>
            <a:r>
              <a:rPr lang="ru-RU" b="1" dirty="0" err="1"/>
              <a:t>Голубкина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(1864-1927)</a:t>
            </a:r>
          </a:p>
        </p:txBody>
      </p:sp>
      <p:pic>
        <p:nvPicPr>
          <p:cNvPr id="19458" name="Picture 2" descr="Фотограф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108402"/>
            <a:ext cx="4248472" cy="5749598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1AD4E772-B086-4141-9F32-38C05431F7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2"/>
    </mc:Choice>
    <mc:Fallback>
      <p:transition spd="slow" advTm="3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Леонид Егорович Егоров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(1848-1890)</a:t>
            </a:r>
          </a:p>
        </p:txBody>
      </p:sp>
      <p:pic>
        <p:nvPicPr>
          <p:cNvPr id="21506" name="Picture 2" descr="Портрет скульптора Л.Е. Егорова, х/м, 1888.  Автор Д.М. Синоди-Поп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146415"/>
            <a:ext cx="3528392" cy="5711585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D6F12E39-222F-4E0A-B3F4-2F37AC0837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4"/>
    </mc:Choice>
    <mc:Fallback>
      <p:transition spd="slow" advTm="4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latin typeface="+mn-lt"/>
                <a:cs typeface="Arial" pitchFamily="34" charset="0"/>
              </a:rPr>
              <a:t>Памен</a:t>
            </a:r>
            <a:r>
              <a:rPr lang="ru-RU" sz="3600" b="1" dirty="0">
                <a:latin typeface="+mn-lt"/>
                <a:cs typeface="Arial" pitchFamily="34" charset="0"/>
              </a:rPr>
              <a:t> Петрович </a:t>
            </a:r>
            <a:r>
              <a:rPr lang="ru-RU" sz="3600" b="1" dirty="0" err="1">
                <a:latin typeface="+mn-lt"/>
                <a:cs typeface="Arial" pitchFamily="34" charset="0"/>
              </a:rPr>
              <a:t>Забелло</a:t>
            </a:r>
            <a:br>
              <a:rPr lang="ru-RU" sz="3600" b="1" dirty="0">
                <a:latin typeface="+mn-lt"/>
                <a:cs typeface="Arial" pitchFamily="34" charset="0"/>
              </a:rPr>
            </a:br>
            <a:r>
              <a:rPr lang="ru-RU" sz="3600" b="1" dirty="0">
                <a:latin typeface="+mn-lt"/>
                <a:cs typeface="Arial" pitchFamily="34" charset="0"/>
              </a:rPr>
              <a:t> </a:t>
            </a:r>
            <a:r>
              <a:rPr lang="vi-VN" sz="3600" dirty="0">
                <a:latin typeface="+mn-lt"/>
                <a:cs typeface="Arial" pitchFamily="34" charset="0"/>
              </a:rPr>
              <a:t>(183</a:t>
            </a:r>
            <a:r>
              <a:rPr lang="ru-RU" sz="4000" dirty="0">
                <a:latin typeface="+mn-lt"/>
                <a:cs typeface="Arial" pitchFamily="34" charset="0"/>
              </a:rPr>
              <a:t>0-</a:t>
            </a:r>
            <a:r>
              <a:rPr lang="vi-VN" sz="3600" dirty="0">
                <a:latin typeface="+mn-lt"/>
                <a:cs typeface="Arial" pitchFamily="34" charset="0"/>
              </a:rPr>
              <a:t>1917)</a:t>
            </a:r>
            <a:endParaRPr lang="ru-RU" sz="3600" dirty="0">
              <a:latin typeface="+mn-lt"/>
              <a:cs typeface="Arial" pitchFamily="34" charset="0"/>
            </a:endParaRPr>
          </a:p>
        </p:txBody>
      </p:sp>
      <p:pic>
        <p:nvPicPr>
          <p:cNvPr id="22530" name="Picture 2" descr="Портр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484784"/>
            <a:ext cx="5185776" cy="5373216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F0CA7EF4-7AAD-4952-9844-3DC50A3D2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6"/>
    </mc:Choice>
    <mc:Fallback>
      <p:transition spd="slow" advTm="3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Мари́я</a:t>
            </a:r>
            <a:r>
              <a:rPr lang="ru-RU" b="1" dirty="0"/>
              <a:t> </a:t>
            </a:r>
            <a:r>
              <a:rPr lang="ru-RU" b="1" dirty="0" err="1"/>
              <a:t>Льво́вна</a:t>
            </a:r>
            <a:r>
              <a:rPr lang="ru-RU" b="1" dirty="0"/>
              <a:t> </a:t>
            </a:r>
            <a:r>
              <a:rPr lang="ru-RU" b="1" dirty="0" err="1"/>
              <a:t>Диллон</a:t>
            </a:r>
            <a:br>
              <a:rPr lang="ru-RU" b="1" dirty="0"/>
            </a:br>
            <a:r>
              <a:rPr lang="ru-RU" dirty="0"/>
              <a:t> (1858—1932)</a:t>
            </a:r>
          </a:p>
        </p:txBody>
      </p:sp>
      <p:pic>
        <p:nvPicPr>
          <p:cNvPr id="20482" name="Picture 2" descr="Фотография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1691680" y="1169368"/>
            <a:ext cx="5688632" cy="5688632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29595A7A-21C7-448E-89E7-99C1A8518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6"/>
    </mc:Choice>
    <mc:Fallback>
      <p:transition spd="slow" advTm="4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Константин Васильевич </a:t>
            </a:r>
            <a:r>
              <a:rPr lang="ru-RU" b="1" dirty="0" err="1"/>
              <a:t>Изенберг</a:t>
            </a:r>
            <a:br>
              <a:rPr lang="ru-RU" b="1" dirty="0"/>
            </a:br>
            <a:r>
              <a:rPr lang="ru-RU" dirty="0"/>
              <a:t> (1859-1911)</a:t>
            </a:r>
          </a:p>
        </p:txBody>
      </p:sp>
      <p:pic>
        <p:nvPicPr>
          <p:cNvPr id="24578" name="Picture 2" descr="Izenberg-K.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110264"/>
            <a:ext cx="4104456" cy="5747736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B36D5BAF-757F-48CF-8B6E-BB8D061A5C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9"/>
    </mc:Choice>
    <mc:Fallback>
      <p:transition spd="slow" advTm="4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48</Words>
  <Application>Microsoft Office PowerPoint</Application>
  <PresentationFormat>Экран (4:3)</PresentationFormat>
  <Paragraphs>16</Paragraphs>
  <Slides>16</Slides>
  <Notes>0</Notes>
  <HiddenSlides>0</HiddenSlides>
  <MMClips>16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Марк Матве́евич Антоко́льский  (1840-1902)</vt:lpstr>
      <vt:lpstr>Сергей Михайлович Волнухин  (1859—1921)</vt:lpstr>
      <vt:lpstr>Роберт Карлович Залеман  (1813-1874) </vt:lpstr>
      <vt:lpstr>Михаил Осипович Микешин   (1835-1896)</vt:lpstr>
      <vt:lpstr>Анна Семёновна Голубкина  (1864-1927)</vt:lpstr>
      <vt:lpstr>Леонид Егорович Егоров  (1848-1890)</vt:lpstr>
      <vt:lpstr>Памен Петрович Забелло  (1830-1917)</vt:lpstr>
      <vt:lpstr>Мари́я Льво́вна Диллон  (1858—1932)</vt:lpstr>
      <vt:lpstr>Константин Васильевич Изенберг  (1859-1911)</vt:lpstr>
      <vt:lpstr>Пётр Карлович Клодт  (1805—1867) </vt:lpstr>
      <vt:lpstr>Николай Иванович Либерих  (1828-1883) </vt:lpstr>
      <vt:lpstr>Ива́н Петро́вич Ма́ртос  (1754-1835) </vt:lpstr>
      <vt:lpstr>Федо́т Ива́нович Шу́бин  (1740-1805) </vt:lpstr>
      <vt:lpstr>Матвеев Александр Терентьевич  (1878-1960)</vt:lpstr>
      <vt:lpstr>Леонид Владимирович Позен (1849-1921)</vt:lpstr>
      <vt:lpstr>Иван Прокофьевич Прокофьев  (1758-1828)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СКУЛЬПТОРЫ 18-19-20-Х ВЕКОВ</dc:title>
  <dc:creator>user</dc:creator>
  <cp:lastModifiedBy>Рашид Шарипов</cp:lastModifiedBy>
  <cp:revision>6</cp:revision>
  <dcterms:created xsi:type="dcterms:W3CDTF">2017-06-08T10:32:15Z</dcterms:created>
  <dcterms:modified xsi:type="dcterms:W3CDTF">2017-06-14T10:58:14Z</dcterms:modified>
</cp:coreProperties>
</file>