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2" r:id="rId17"/>
    <p:sldId id="271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9B74-87DF-4664-A197-EFF0E2422348}" type="datetimeFigureOut">
              <a:rPr lang="ru-RU" smtClean="0"/>
              <a:pPr/>
              <a:t>17.08.2017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C29B-F03E-4A3E-9AB8-BAFF8101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844824"/>
            <a:ext cx="7632848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САМАРЫ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9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ТРИУМФАЛЬНАЯ АРКА ПОБЕДЫ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142984"/>
            <a:ext cx="6500858" cy="525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РАКЕТА-НОСИТЕЛЬ «СОЮЗ»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МУЗЕЙНО-ВЫСТАВОЧНЫЙ ЦЕНТР «САМАРА КОСМИЧЕСКАЯ»</a:t>
            </a:r>
          </a:p>
        </p:txBody>
      </p:sp>
      <p:pic>
        <p:nvPicPr>
          <p:cNvPr id="97282" name="Picture 2" descr="https://upload.wikimedia.org/wikipedia/commons/thumb/f/f2/Raketa_Samara.jpg/800px-Raketa_Sam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3664756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ЖИГУЛЕВСКИЙ ПИВОВАРЕННЫЙ ЗАВОД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8306" name="Picture 2" descr="http://www.lechaim.ru/ARHIV/196/karpenko.files/image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8714835" cy="284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61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ГОСУДАРСТВЕННАЯ ФИЛАРМОНИЯ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4" name="Picture 2" descr="http://studlife-samara.ru/sites/default/files/news-imgs/80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703228" cy="535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АКАДЕМИЧЕСКИЙ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ОПЕРЫ И БАЛЕТА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0" name="Picture 2" descr="http://www.samarskie-roditeli.ru/spaw2/uploads/files/tea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765161" cy="3900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САМАРСКАЯ СОБОРНАЯ МЕЧЕТЬ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и по запросу САМАРСКАЯ СОБОРНАЯ МЕЧЕ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984"/>
            <a:ext cx="4667236" cy="533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ПЕЩЕРА БРАТЬЕВ ГРЕВЕ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Картинки по запросу пещера братьев грев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872419" cy="4543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ОСОБНЯК КЛОДТА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(ДЕТСКАЯ КАРТИННАЯ ГАЛЕРЕЯ)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Картинки по запросу особняк клодта 2017 Г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3116"/>
            <a:ext cx="5238750" cy="3933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ОТОПИТЕЛЬНОЙ БАТАРЕЕ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Картинки по запросу памятник батарее сама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643050"/>
            <a:ext cx="39433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50004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 ВЛАДИМИРУ ВЫСОЦКОМУ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time-spending.com/image-32-2-147200.jpg?rand=863267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096020" cy="4572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 КНЯЗЮ 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ГРИГОРИЮ ЗАСЕКИНУ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58" name="Picture 2" descr="http://img-fotki.yandex.ru/get/5102/37171000.7f/0_b051c_b56130fd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620000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МУЗЕЙ-УСАДЬБА АЛЕКСЕЯ ТОЛСТОГО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музей-усадьба алексея толстого в самаре 2017 Г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8267203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5676" y="11663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 СЛАВЫ 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efaro.ru/media/uploads/sam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3762375" cy="501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026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508" y="24642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</a:t>
            </a:r>
            <a:r>
              <a:rPr lang="ru-RU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Академический театр </a:t>
            </a:r>
            <a:r>
              <a:rPr lang="ru-RU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драмы</a:t>
            </a:r>
          </a:p>
          <a:p>
            <a:pPr algn="ctr"/>
            <a:r>
              <a:rPr lang="ru-RU" sz="2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им. </a:t>
            </a:r>
            <a:r>
              <a:rPr lang="ru-RU" sz="2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М.Горького</a:t>
            </a:r>
            <a:endParaRPr lang="ru-RU" sz="2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globusmira.ru/wp-content/uploads/2015/10/dost-sam-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450095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747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676" y="11663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ИВЕРСКИЙ ЖЕНСКИЙ МОНАСТЫРЬ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8462900" cy="495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387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676" y="11663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ЖЕЛЕЗНОДОРОЖНЫЙ ВОКЗАЛ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46"/>
            <a:ext cx="8065708" cy="50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810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ostoprimechatelnosti-sa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4414" y="0"/>
            <a:ext cx="702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СКУЛЬПТУРНАЯ КОМПОЗИЦИЯ </a:t>
            </a: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«Бурлаки на Волге»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8156933" cy="529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56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САМАРСКИЙ ХУДОЖЕСТВЕННЫЙ МУЗЕЙ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988559"/>
            <a:ext cx="8600336" cy="561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29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ook.com.ua/large/201311/84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ostoprimechatelnosti-sa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9417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СТРУКОВСКИЙ САД</a:t>
            </a:r>
            <a:endParaRPr lang="ru-RU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45741"/>
            <a:ext cx="8845581" cy="58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69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78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8</cp:revision>
  <dcterms:created xsi:type="dcterms:W3CDTF">2017-08-17T18:03:44Z</dcterms:created>
  <dcterms:modified xsi:type="dcterms:W3CDTF">2017-08-17T19:06:09Z</dcterms:modified>
</cp:coreProperties>
</file>