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6" r:id="rId3"/>
    <p:sldId id="257" r:id="rId4"/>
    <p:sldId id="258" r:id="rId5"/>
    <p:sldId id="259" r:id="rId6"/>
    <p:sldId id="261" r:id="rId7"/>
    <p:sldId id="262" r:id="rId8"/>
    <p:sldId id="264" r:id="rId9"/>
    <p:sldId id="260" r:id="rId10"/>
    <p:sldId id="263" r:id="rId11"/>
    <p:sldId id="265" r:id="rId12"/>
    <p:sldId id="267" r:id="rId13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1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79" autoAdjust="0"/>
  </p:normalViewPr>
  <p:slideViewPr>
    <p:cSldViewPr>
      <p:cViewPr varScale="1">
        <p:scale>
          <a:sx n="72" d="100"/>
          <a:sy n="72" d="100"/>
        </p:scale>
        <p:origin x="1308" y="6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E8ED61F1-A278-4DA9-BCB2-E0DA33087A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E42E1CCE-4454-4C03-9062-F8A391B79D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4" name="Rectangle 4">
            <a:extLst>
              <a:ext uri="{FF2B5EF4-FFF2-40B4-BE49-F238E27FC236}">
                <a16:creationId xmlns:a16="http://schemas.microsoft.com/office/drawing/2014/main" id="{F54F2B92-C7B4-47F8-B1F2-4A69AF161C7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5" name="Rectangle 5">
            <a:extLst>
              <a:ext uri="{FF2B5EF4-FFF2-40B4-BE49-F238E27FC236}">
                <a16:creationId xmlns:a16="http://schemas.microsoft.com/office/drawing/2014/main" id="{EA0B793B-D868-4AB3-9408-6D53BE6F5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BE1182-3B88-429D-A250-020EA6041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EBB1637-0F9B-4F15-998A-0794B1EC48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481013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53AA5D-67AB-4CC7-A230-5EA2A840CB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481013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fld id="{B041622D-DC89-48DB-8683-905AC1B559C4}" type="datetimeFigureOut">
              <a:rPr lang="ru-RU"/>
              <a:pPr>
                <a:defRPr/>
              </a:pPr>
              <a:t>17.12.2017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78D92930-84B4-4A05-8460-EC95FD77C5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722313"/>
            <a:ext cx="4808537" cy="3608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6" rIns="92373" bIns="46186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F274E3E4-644C-4B5A-955A-BA24B7A2C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570413"/>
            <a:ext cx="5510213" cy="4330700"/>
          </a:xfrm>
          <a:prstGeom prst="rect">
            <a:avLst/>
          </a:prstGeom>
        </p:spPr>
        <p:txBody>
          <a:bodyPr vert="horz" lIns="92373" tIns="46186" rIns="92373" bIns="46186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D0EC93-72E2-4293-8E2A-AF60148353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40825"/>
            <a:ext cx="2984500" cy="481013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79ECC4-8C19-4F91-997C-2AD8B2518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140825"/>
            <a:ext cx="2984500" cy="481013"/>
          </a:xfrm>
          <a:prstGeom prst="rect">
            <a:avLst/>
          </a:prstGeom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E1AEBC-22D3-453F-8C37-2DD3DA78B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7F2D2-076F-4FF8-9FAD-5DBA8167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783EE-95C0-404E-ADBE-7944E424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8EB38-7326-46EE-8D4A-7CF5AD7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D79B6-F7F7-4CC2-A25F-BB0A317ED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7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B400-F967-4012-8FAE-944A735E9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D6037-BA93-4E02-82EF-030540912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7FF8-2033-4B72-A727-1B109C99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F5B1-43BF-4510-AE75-A1C316FEF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9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129A-8F6A-41AF-87A4-E5F8C663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22AB3-6C35-4108-B6C2-136ADA0F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05815-EAC9-4DDD-B38C-2365D41F6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21E18-AB1C-40F2-9A55-0A32F3F26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7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3BDC-EFC8-4984-9417-CFF6ADBF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A45EB-D98C-4C33-9B41-67F7AFB7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57A50-524B-4719-920E-1C1D0841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8224-CD8C-407E-81E8-4A0E44930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0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9D414-FED7-425B-8904-A7CF234D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9CDCF-5128-4C22-8496-6C151010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D1F08-F372-43C4-ABC4-02967B78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DDC3E-E491-434A-A658-2DF3435C8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505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A1AFC8-06BF-44F4-A780-37BCC664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B1CE3A1-5034-4700-8539-0E935BE42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01D416-0F69-46D7-AB70-9C74005D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36938-4E4D-4F72-9C73-1A97D1C0C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4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E6DBD5-E8B8-408B-80B9-FEED809D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D734486-713D-4866-9A26-1B660EBE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F7BCF8-7FB5-447F-ABF8-FCBF6672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6B4BD-E7C6-4DB4-A51D-240869EF6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4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3552C9-0E6F-4874-A679-05418E9DF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89CDF73-BC88-46EA-84A6-5FAF12DD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FEBB827-057F-4BB4-8518-20C8F0AC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FE0C-8EA6-420E-9B09-7033C6FF2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46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175B2B-A2F9-494A-B502-362D3BA6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A0B8FC-F015-48FD-BE3B-D7EB094A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7ECA72-55B5-41E0-8EB1-8E96F1EC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AC4AA-AC94-44BF-BCDA-99FD98123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8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F78BF6-6E48-4BCA-98F6-32C7F945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127F14-DC2D-49C4-A417-2F9B0639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99AC91-C252-443B-B340-D2E24DBF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8D3EC-2C9E-42CF-A8E3-24671A881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30E54A-CB82-4FB2-85CF-0E74B9F5D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AF44C-3E6F-42DC-B045-630B057E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0EA2B6-0D5B-4CEE-8964-E7EE26EF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95A3-5FD7-44AA-BA40-0CE5CDB7A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3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B1EC512-E4A4-49A4-8F76-B393CDE8C6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234FC9-2B4D-4F35-8C72-6CD814F75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0863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DB23-F31D-48D4-BEE7-F4B20F014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F8961-AF9B-498B-8B6B-F565BDE30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86150" y="6356350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7A1A2-11D1-4955-944B-E4A834280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5790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5C57C2-3616-4AB4-A2C9-9B2E2AB21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l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l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l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l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l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F0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606C-F532-41C6-A772-3EFC3BAFA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6858000" cy="2387600"/>
          </a:xfrm>
        </p:spPr>
        <p:txBody>
          <a:bodyPr/>
          <a:lstStyle/>
          <a:p>
            <a:r>
              <a:rPr lang="ru-RU" sz="6000" b="1" dirty="0">
                <a:solidFill>
                  <a:srgbClr val="2801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Как зовут 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Деда Мороза </a:t>
            </a:r>
            <a:b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</a:br>
            <a:r>
              <a:rPr lang="ru-RU" sz="6000" b="1" dirty="0">
                <a:solidFill>
                  <a:srgbClr val="2801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у народов России</a:t>
            </a: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BD056B7F-A952-44DA-B08E-0240C8AB46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5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4"/>
    </mc:Choice>
    <mc:Fallback>
      <p:transition spd="slow" advTm="3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251520" y="188640"/>
            <a:ext cx="8892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Чисхан – у якутов </a:t>
            </a:r>
          </a:p>
          <a:p>
            <a:endParaRPr lang="ru-RU" sz="3200" b="1" dirty="0"/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58BDA2-E0A0-4ECF-9471-66E65F14A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1106418"/>
            <a:ext cx="3848100" cy="577215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89E61AC4-4FC4-4E9E-8688-BD2047A4B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1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6"/>
    </mc:Choice>
    <mc:Fallback>
      <p:transition spd="slow" advTm="2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251520" y="18864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Саган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Убугун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у бурятов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138382-521C-477C-8597-8CBA04EAE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974551"/>
            <a:ext cx="4095750" cy="5686425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437065B8-ECD8-4E3E-8784-86C00B6BA7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94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60"/>
    </mc:Choice>
    <mc:Fallback>
      <p:transition spd="slow" advTm="3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0" y="332656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Соок-Таадак - у алтайцев</a:t>
            </a:r>
          </a:p>
        </p:txBody>
      </p:sp>
      <p:pic>
        <p:nvPicPr>
          <p:cNvPr id="1026" name="Picture 2" descr="http://www.iuic.info/system/attachments/production/images/redactor_asset_data/263/original.jpg?1418050931">
            <a:extLst>
              <a:ext uri="{FF2B5EF4-FFF2-40B4-BE49-F238E27FC236}">
                <a16:creationId xmlns:a16="http://schemas.microsoft.com/office/drawing/2014/main" id="{40441C4D-E02A-4682-A678-0D1E96D7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3083"/>
            <a:ext cx="7668344" cy="50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FA466346-CCB4-4770-9DE1-5240BAA9E2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2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66"/>
    </mc:Choice>
    <mc:Fallback>
      <p:transition spd="slow" advTm="4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2339752" y="332656"/>
            <a:ext cx="40611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2801B7"/>
                </a:solidFill>
              </a:rPr>
              <a:t>Дед Мороз - у русских</a:t>
            </a: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9253F-34F8-4F2B-A60D-76924FBB6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10072"/>
            <a:ext cx="4327467" cy="5867752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C6C7F20C-F7DA-441F-AB75-F587A1231C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7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3"/>
    </mc:Choice>
    <mc:Fallback>
      <p:transition spd="slow" advTm="2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2267744" y="260648"/>
            <a:ext cx="35529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2801B7"/>
                </a:solidFill>
              </a:rPr>
              <a:t>Кыш </a:t>
            </a:r>
            <a:r>
              <a:rPr lang="ru-RU" sz="3200" dirty="0" err="1">
                <a:solidFill>
                  <a:srgbClr val="2801B7"/>
                </a:solidFill>
              </a:rPr>
              <a:t>Бабай</a:t>
            </a:r>
            <a:r>
              <a:rPr lang="ru-RU" sz="3200" dirty="0">
                <a:solidFill>
                  <a:srgbClr val="2801B7"/>
                </a:solidFill>
              </a:rPr>
              <a:t>- у татар</a:t>
            </a: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857E38-EDA6-4AE7-94E3-31D8CABF8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6096000" cy="45720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34F813AA-9A77-4622-85D3-26D922B8B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8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3"/>
    </mc:Choice>
    <mc:Fallback>
      <p:transition spd="slow" advTm="2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0" y="40466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Хёл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Мучи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 чувашей</a:t>
            </a:r>
          </a:p>
          <a:p>
            <a:pPr algn="ctr"/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7DA441-577D-4EB6-A4B0-2B7B0E4A6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28733"/>
            <a:ext cx="4371950" cy="5829267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5C07814D-CB5E-433D-A337-8FE07E698E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7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7"/>
    </mc:Choice>
    <mc:Fallback>
      <p:transition spd="slow" advTm="2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1151620" y="54868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Бабай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 удмуртов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CDEB8D-74BE-4C39-946A-2EA3BC9A1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27" y="1141839"/>
            <a:ext cx="3696545" cy="5517232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0EB4DD1C-E957-4C0D-93EA-BBA261A35B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27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0"/>
    </mc:Choice>
    <mc:Fallback>
      <p:transition spd="slow" advTm="2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251520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Нишке – у мордвы </a:t>
            </a: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3951B8-A2D4-4C1B-8EF8-65EE039F4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441" y="980728"/>
            <a:ext cx="4737118" cy="5403502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2A6F361B-2219-45F7-B745-F09C46A0C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3"/>
    </mc:Choice>
    <mc:Fallback>
      <p:transition spd="slow" advTm="2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251520" y="18864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Йушто </a:t>
            </a:r>
            <a:r>
              <a:rPr lang="ru-RU" sz="3200" dirty="0" err="1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Кугыза</a:t>
            </a:r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 марийцев</a:t>
            </a:r>
          </a:p>
          <a:p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336A05-BEF7-49A8-A777-C73515D6D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665" y="995659"/>
            <a:ext cx="4310621" cy="5613679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C133A660-9506-424D-AF7C-6BF6CA2CA4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7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3"/>
    </mc:Choice>
    <mc:Fallback>
      <p:transition spd="slow" advTm="4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0" y="18981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Паккайне - у карел </a:t>
            </a:r>
          </a:p>
          <a:p>
            <a:pPr algn="ctr"/>
            <a:endParaRPr lang="ru-RU" sz="3200" dirty="0">
              <a:solidFill>
                <a:srgbClr val="280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4CB1A8-21CA-43EA-9F0D-F90BE24E80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47" y="1076042"/>
            <a:ext cx="4198305" cy="5592142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11B11F71-A670-4687-A1E1-E3C9B86DCB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2"/>
    </mc:Choice>
    <mc:Fallback>
      <p:transition spd="slow" advTm="2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373D40-9EF5-41A7-AD9E-874BB3B6BB07}"/>
              </a:ext>
            </a:extLst>
          </p:cNvPr>
          <p:cNvSpPr txBox="1"/>
          <p:nvPr/>
        </p:nvSpPr>
        <p:spPr>
          <a:xfrm>
            <a:off x="19824" y="332656"/>
            <a:ext cx="90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801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Артхурон – у осетин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97360D-D663-4C11-A1FC-726F69251D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34" y="1196752"/>
            <a:ext cx="3871731" cy="5423872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41135FBC-0B20-47E7-ABA6-C743B4DEE4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43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7"/>
    </mc:Choice>
    <mc:Fallback>
      <p:transition spd="slow" advTm="3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Стандартная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5630</TotalTime>
  <Words>50</Words>
  <Application>Microsoft Office PowerPoint</Application>
  <PresentationFormat>Экран (4:3)</PresentationFormat>
  <Paragraphs>13</Paragraphs>
  <Slides>12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Times New Roman</vt:lpstr>
      <vt:lpstr>Blank</vt:lpstr>
      <vt:lpstr>Как зовут  Деда Мороза  у народов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Рашид</dc:creator>
  <cp:lastModifiedBy>Рашид Шарипов</cp:lastModifiedBy>
  <cp:revision>166</cp:revision>
  <cp:lastPrinted>2014-10-02T10:18:35Z</cp:lastPrinted>
  <dcterms:created xsi:type="dcterms:W3CDTF">2004-11-20T18:16:38Z</dcterms:created>
  <dcterms:modified xsi:type="dcterms:W3CDTF">2017-12-17T10:12:10Z</dcterms:modified>
</cp:coreProperties>
</file>