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9" r:id="rId14"/>
    <p:sldId id="270" r:id="rId15"/>
  </p:sldIdLst>
  <p:sldSz cx="9144000" cy="6858000" type="screen4x3"/>
  <p:notesSz cx="6888163" cy="9623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1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79" autoAdjust="0"/>
  </p:normalViewPr>
  <p:slideViewPr>
    <p:cSldViewPr>
      <p:cViewPr varScale="1">
        <p:scale>
          <a:sx n="72" d="100"/>
          <a:sy n="72" d="100"/>
        </p:scale>
        <p:origin x="1308" y="-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8ED61F1-A278-4DA9-BCB2-E0DA33087A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E42E1CCE-4454-4C03-9062-F8A391B79D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F54F2B92-C7B4-47F8-B1F2-4A69AF161C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EA0B793B-D868-4AB3-9408-6D53BE6F5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BE1182-3B88-429D-A250-020EA604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EBB1637-0F9B-4F15-998A-0794B1EC48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53AA5D-67AB-4CC7-A230-5EA2A840CB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B041622D-DC89-48DB-8683-905AC1B559C4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8D92930-84B4-4A05-8460-EC95FD77C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274E3E4-644C-4B5A-955A-BA24B7A2C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2373" tIns="46186" rIns="92373" bIns="4618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0EC93-72E2-4293-8E2A-AF6014835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79ECC4-8C19-4F91-997C-2AD8B2518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E1AEBC-22D3-453F-8C37-2DD3DA78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D79B6-F7F7-4CC2-A25F-BB0A317ED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1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EF5B1-43BF-4510-AE75-A1C316FEF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21E18-AB1C-40F2-9A55-0A32F3F26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5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F8224-CD8C-407E-81E8-4A0E44930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7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DC3E-E491-434A-A658-2DF3435C8C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36938-4E4D-4F72-9C73-1A97D1C0CF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6B4BD-E7C6-4DB4-A51D-240869EF68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7FE0C-8EA6-420E-9B09-7033C6FF2F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AC4AA-AC94-44BF-BCDA-99FD98123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8D3EC-2C9E-42CF-A8E3-24671A881A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795A3-5FD7-44AA-BA40-0CE5CDB7A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25C57C2-3616-4AB4-A2C9-9B2E2AB21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606C-F532-41C6-A772-3EFC3BAFA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528" y="4581128"/>
            <a:ext cx="9217024" cy="2387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801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Как зовут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Деда Мороза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b="1" dirty="0">
                <a:solidFill>
                  <a:srgbClr val="2801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 народов бывших союзных республик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90D633B-4A96-40BA-BCC0-DC8492865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4"/>
    </mc:Choice>
    <mc:Fallback>
      <p:transition spd="slow" advTm="5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6202759"/>
            <a:ext cx="6338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Азербайджане – Шахта Баба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9AAB25-1675-48C9-8DA7-0934B8720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18" y="116632"/>
            <a:ext cx="4007142" cy="6006423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7E33CC8-6F3C-4A92-95DC-F2346B67E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1"/>
    </mc:Choice>
    <mc:Fallback>
      <p:transition spd="slow" advTm="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6168817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Кыргызстане и Казахстане —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Аяз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8155EB-393D-4415-850B-D92C28169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51828" cy="601224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996227B1-C04D-4C34-BF62-EFF2EC456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9"/>
    </mc:Choice>
    <mc:Fallback>
      <p:transition spd="slow" advTm="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" y="617121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Узбекистане —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Корбобо</a:t>
            </a:r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308BA7-6A38-4EE5-B2AC-F7396ED7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0" cy="582723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32FF9A4-4760-4207-8BFE-ED4834CCC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3"/>
    </mc:Choice>
    <mc:Fallback>
      <p:transition spd="slow" advTm="3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611560" y="603250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Таджикистане— Бобои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Барфи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EE4C8-B563-424F-BA83-3E222CC88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1988840"/>
            <a:ext cx="5153025" cy="3705225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86D7362B-B0C2-41D1-AB3A-FDDAA369A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"/>
    </mc:Choice>
    <mc:Fallback>
      <p:transition spd="slow" advTm="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608458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Туркмении —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Аяз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баба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62C6B-95F1-4663-B734-B6245280D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84" y="188640"/>
            <a:ext cx="5760640" cy="538998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1A3EB46B-7301-4139-BF0C-ADF047270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"/>
    </mc:Choice>
    <mc:Fallback>
      <p:transition spd="slow" advTm="2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-540568" y="6099985"/>
            <a:ext cx="622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Белоруссии —Зюзя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CF8843-5C88-4880-8D07-5760DAD4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237474"/>
            <a:ext cx="4683764" cy="586251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689F34D5-C4DE-48E0-8618-51099A3A7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8"/>
    </mc:Choice>
    <mc:Fallback>
      <p:transition spd="slow" advTm="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602896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Украине —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Святий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Миколай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A5F8C-33AC-4892-A231-9AACCF368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16632"/>
            <a:ext cx="3898465" cy="587727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D10B8D2-1272-4EA1-B133-2820C8063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0"/>
    </mc:Choice>
    <mc:Fallback>
      <p:transition spd="slow" advTm="2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-1548680" y="610027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Молдавии —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Кречун</a:t>
            </a:r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5AF3AC-935B-4F07-8A07-82ACB7E0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5224"/>
            <a:ext cx="4822705" cy="574504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35CEB506-C4FE-4BC2-A461-04F9AF687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8"/>
    </mc:Choice>
    <mc:Fallback>
      <p:transition spd="slow" advTm="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-324544" y="6088940"/>
            <a:ext cx="5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</a:rPr>
              <a:t>В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Эстонии - Йыулуван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E4281-0C38-4C35-A324-D552940DB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94" y="332656"/>
            <a:ext cx="6286500" cy="5076825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96B13F2E-EEDA-4BF4-828F-3DC696DD7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6"/>
    </mc:Choice>
    <mc:Fallback>
      <p:transition spd="slow" advTm="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602128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</a:rPr>
              <a:t>В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Латвии - Салавецис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6BB318-9CEE-4F9F-9EC4-DE76156CD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05" y="372631"/>
            <a:ext cx="3800475" cy="47625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D8440170-0C65-45DE-A17B-96330786E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8"/>
    </mc:Choice>
    <mc:Fallback>
      <p:transition spd="slow" advTm="3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0" y="594631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</a:rPr>
              <a:t>В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Литве - Сенялис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Шалтис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EF6BA-16F4-40D7-9F2D-55D1F33C7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6911"/>
            <a:ext cx="3899959" cy="4782666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BE30BA8D-F6BA-4D81-9BD1-8E20E65A7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5"/>
    </mc:Choice>
    <mc:Fallback>
      <p:transition spd="slow" advTm="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799064" y="5543406"/>
            <a:ext cx="716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Грузии — Товлис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бабуа</a:t>
            </a:r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81FF8-B070-4821-A2FF-AD0C6538E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8128000" cy="457200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9B5DB2C-B9E7-4DBA-ABC7-036D7B527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"/>
    </mc:Choice>
    <mc:Fallback>
      <p:transition spd="slow" advTm="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-4936" y="6158082"/>
            <a:ext cx="522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Армении – Дзмер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F34E2-E57E-4CFA-BDC8-840A8D515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35" y="188640"/>
            <a:ext cx="4060845" cy="596944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8790694B-DCDF-4383-87CA-4AC552333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1"/>
    </mc:Choice>
    <mc:Fallback>
      <p:transition spd="slow" advTm="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5623</TotalTime>
  <Words>70</Words>
  <Application>Microsoft Office PowerPoint</Application>
  <PresentationFormat>Экран (4:3)</PresentationFormat>
  <Paragraphs>14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Tw Cen MT</vt:lpstr>
      <vt:lpstr>Tw Cen MT Condensed</vt:lpstr>
      <vt:lpstr>Wingdings 3</vt:lpstr>
      <vt:lpstr>Интеграл</vt:lpstr>
      <vt:lpstr>Как зовут  Деда Мороза  у народов бывших союзных республик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Рашид</dc:creator>
  <cp:lastModifiedBy>Рашид Шарипов</cp:lastModifiedBy>
  <cp:revision>167</cp:revision>
  <cp:lastPrinted>2014-10-02T10:18:35Z</cp:lastPrinted>
  <dcterms:created xsi:type="dcterms:W3CDTF">2004-11-20T18:16:38Z</dcterms:created>
  <dcterms:modified xsi:type="dcterms:W3CDTF">2017-12-17T10:16:31Z</dcterms:modified>
</cp:coreProperties>
</file>