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2D24-0511-4A3B-9993-5E70842BEAE5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FA49-E48B-4609-AD73-F576D6629E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7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2018-04-22T18:06:02Z</dcterms:created>
  <dcterms:modified xsi:type="dcterms:W3CDTF">2018-04-22T18:10:09Z</dcterms:modified>
</cp:coreProperties>
</file>