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0" r:id="rId2"/>
    <p:sldId id="27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583B9-950E-4DAF-B625-BDECCAB339C0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D57F59-376A-43ED-9729-13F7B2283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97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57F59-376A-43ED-9729-13F7B2283BB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40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2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1.jpe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6.m4a"/><Relationship Id="rId7" Type="http://schemas.openxmlformats.org/officeDocument/2006/relationships/image" Target="../media/image13.gif"/><Relationship Id="rId2" Type="http://schemas.microsoft.com/office/2007/relationships/media" Target="../media/media6.m4a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7" Type="http://schemas.openxmlformats.org/officeDocument/2006/relationships/image" Target="../media/image3.png"/><Relationship Id="rId2" Type="http://schemas.microsoft.com/office/2007/relationships/media" Target="../media/media7.m4a"/><Relationship Id="rId1" Type="http://schemas.openxmlformats.org/officeDocument/2006/relationships/tags" Target="../tags/tag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8.m4a"/><Relationship Id="rId7" Type="http://schemas.openxmlformats.org/officeDocument/2006/relationships/image" Target="../media/image17.gif"/><Relationship Id="rId2" Type="http://schemas.microsoft.com/office/2007/relationships/media" Target="../media/media8.m4a"/><Relationship Id="rId1" Type="http://schemas.openxmlformats.org/officeDocument/2006/relationships/tags" Target="../tags/tag3.xml"/><Relationship Id="rId6" Type="http://schemas.openxmlformats.org/officeDocument/2006/relationships/image" Target="../media/image16.gif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3.png"/><Relationship Id="rId2" Type="http://schemas.microsoft.com/office/2007/relationships/media" Target="../media/media9.m4a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13763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3" descr="Джинсовая ткань"/>
          <p:cNvSpPr>
            <a:spLocks noChangeArrowheads="1" noChangeShapeType="1" noTextEdit="1"/>
          </p:cNvSpPr>
          <p:nvPr/>
        </p:nvSpPr>
        <p:spPr bwMode="auto">
          <a:xfrm>
            <a:off x="1692275" y="836613"/>
            <a:ext cx="5832475" cy="5032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blipFill dpi="0" rotWithShape="1">
                  <a:blip r:embed="rId5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Структурные элементы</a:t>
            </a:r>
          </a:p>
        </p:txBody>
      </p:sp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19891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Гидроксиды</a:t>
            </a:r>
          </a:p>
        </p:txBody>
      </p:sp>
      <p:sp>
        <p:nvSpPr>
          <p:cNvPr id="3077" name="Заголовок 1"/>
          <p:cNvSpPr txBox="1">
            <a:spLocks/>
          </p:cNvSpPr>
          <p:nvPr/>
        </p:nvSpPr>
        <p:spPr bwMode="auto">
          <a:xfrm>
            <a:off x="0" y="4551362"/>
            <a:ext cx="9143999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Гидрокси́ды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это сложные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вещества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состоящие из атомов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металла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или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иона аммония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гидроксильной группы  (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гидроксогруппы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гидроксила  -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alt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2800" b="1" dirty="0">
              <a:solidFill>
                <a:srgbClr val="0C03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3181471F-B691-4DD5-9597-039BA02AE4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9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E67080-FBA6-44B6-B5E1-9ECD0C7F0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67" y="4986235"/>
            <a:ext cx="1412776" cy="1412776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нак, внешний, остановка, небо&#10;&#10;Описание создано автоматически">
            <a:extLst>
              <a:ext uri="{FF2B5EF4-FFF2-40B4-BE49-F238E27FC236}">
                <a16:creationId xmlns:a16="http://schemas.microsoft.com/office/drawing/2014/main" id="{4EF198A3-D42B-400D-AF8A-9EB4CF84D0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848" y="4840003"/>
            <a:ext cx="1584176" cy="1584176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B989B8-C122-4F46-8A9D-35FA1EE70D49}"/>
              </a:ext>
            </a:extLst>
          </p:cNvPr>
          <p:cNvSpPr/>
          <p:nvPr/>
        </p:nvSpPr>
        <p:spPr>
          <a:xfrm>
            <a:off x="1691680" y="2675809"/>
            <a:ext cx="5473934" cy="1600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 таллия</a:t>
            </a:r>
            <a:r>
              <a:rPr lang="ru-RU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Tl</a:t>
            </a:r>
            <a: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ru-RU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EF7555-A7FA-45AE-8103-6F276FC98E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0" y="4986235"/>
            <a:ext cx="2023253" cy="147792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6D8E1BC-97D6-4BF3-A453-8A25E0BDD4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684736"/>
            <a:ext cx="1980517" cy="1636079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097CE3A-B73D-4649-AB7D-7B20FB7DD2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88"/>
    </mc:Choice>
    <mc:Fallback xmlns="">
      <p:transition spd="slow" advTm="35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ChangeArrowheads="1"/>
          </p:cNvSpPr>
          <p:nvPr/>
        </p:nvSpPr>
        <p:spPr bwMode="auto">
          <a:xfrm>
            <a:off x="0" y="1989138"/>
            <a:ext cx="91440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Растворимые гидроксиды </a:t>
            </a:r>
            <a:r>
              <a:rPr lang="ru-RU" sz="5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(основания, щёлочи)</a:t>
            </a: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Звук 1">
            <a:hlinkClick r:id="" action="ppaction://media"/>
            <a:extLst>
              <a:ext uri="{FF2B5EF4-FFF2-40B4-BE49-F238E27FC236}">
                <a16:creationId xmlns:a16="http://schemas.microsoft.com/office/drawing/2014/main" id="{8571C49F-19EB-49B1-ACCC-5165C3657F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50929"/>
      </p:ext>
    </p:extLst>
  </p:cSld>
  <p:clrMapOvr>
    <a:masterClrMapping/>
  </p:clrMapOvr>
  <p:transition advTm="4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  <p:audio isNarration="1">
              <p:cMediaNode vol="80000" showWhenStopped="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2672948"/>
            <a:ext cx="4608512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 лития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6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рава, человек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7733C5A9-6C60-4F67-BBA7-4AB9B55FA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98017"/>
            <a:ext cx="2195736" cy="1797759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ода, природа, волна, внешний&#10;&#10;Описание создано автоматически">
            <a:extLst>
              <a:ext uri="{FF2B5EF4-FFF2-40B4-BE49-F238E27FC236}">
                <a16:creationId xmlns:a16="http://schemas.microsoft.com/office/drawing/2014/main" id="{8010AE49-2721-433C-8777-D33CF1EC5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333" y="4293096"/>
            <a:ext cx="4248472" cy="2328163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8FF3FAC-A2DF-4E1A-8395-68DFE7115B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6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4"/>
    </mc:Choice>
    <mc:Fallback xmlns="">
      <p:transition spd="slow" advTm="3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1375" y="2432290"/>
            <a:ext cx="4906889" cy="1143000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Гидрокси́д </a:t>
            </a:r>
            <a:r>
              <a:rPr lang="ru-RU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на́трия</a:t>
            </a:r>
            <a:br>
              <a:rPr lang="ru-RU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тарелка, еда, стол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A6951DD9-5244-42A9-A67B-207F0B795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26520"/>
            <a:ext cx="3405754" cy="2704976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C428D29E-D0F6-4AB6-980B-8D97524597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2771"/>
            <a:ext cx="2448272" cy="1839263"/>
          </a:xfrm>
          <a:prstGeom prst="rect">
            <a:avLst/>
          </a:prstGeom>
        </p:spPr>
      </p:pic>
      <p:pic>
        <p:nvPicPr>
          <p:cNvPr id="9" name="Рисунок 8" descr="Изображение выглядит как знак, внешний, остановка, небо&#10;&#10;Описание создано автоматически">
            <a:extLst>
              <a:ext uri="{FF2B5EF4-FFF2-40B4-BE49-F238E27FC236}">
                <a16:creationId xmlns:a16="http://schemas.microsoft.com/office/drawing/2014/main" id="{B1FE6388-6759-4C4C-A7E4-20BD7FEF7F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806389"/>
            <a:ext cx="1176408" cy="1176408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346DE930-A765-4557-998A-268C83E98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48"/>
    </mc:Choice>
    <mc:Fallback xmlns="">
      <p:transition spd="slow" advTm="3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701" y="2492896"/>
            <a:ext cx="4652597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Гидрокси́д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ка́лия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6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 descr="Изображение выглядит как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CAF08D7A-3EE6-4053-9B13-2E99F61834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04199"/>
            <a:ext cx="2016224" cy="152980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3F07FE6-0ACB-4B07-9FF2-797D755A18B7}"/>
              </a:ext>
            </a:extLst>
          </p:cNvPr>
          <p:cNvSpPr/>
          <p:nvPr/>
        </p:nvSpPr>
        <p:spPr>
          <a:xfrm>
            <a:off x="62880" y="5986200"/>
            <a:ext cx="90182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Другие названия: </a:t>
            </a: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едкое кали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каустический поташ,</a:t>
            </a:r>
            <a:r>
              <a:rPr lang="ru-RU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калиевый щёлок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9" name="Рисунок 8" descr="Изображение выглядит как знак, внешний, остановка, небо&#10;&#10;Описание создано автоматически">
            <a:extLst>
              <a:ext uri="{FF2B5EF4-FFF2-40B4-BE49-F238E27FC236}">
                <a16:creationId xmlns:a16="http://schemas.microsoft.com/office/drawing/2014/main" id="{7706F5B9-94CB-4593-8B53-65AA3482C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293096"/>
            <a:ext cx="1176408" cy="11764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FF4C80-BEBB-4003-9AB4-D7A5E684DE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3776400"/>
            <a:ext cx="2190750" cy="2209800"/>
          </a:xfrm>
          <a:prstGeom prst="rect">
            <a:avLst/>
          </a:prstGeom>
        </p:spPr>
      </p:pic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2632A6E4-AB28-4D1C-A870-4479779313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04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0"/>
    </mc:Choice>
    <mc:Fallback xmlns="">
      <p:transition spd="slow" advTm="3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9662" y="2652999"/>
            <a:ext cx="4721696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Гидрокси́д </a:t>
            </a:r>
            <a:r>
              <a:rPr lang="ru-RU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ба́рия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6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4CE5781-F986-4EB7-BC90-83B3ABCBF87D}"/>
              </a:ext>
            </a:extLst>
          </p:cNvPr>
          <p:cNvSpPr/>
          <p:nvPr/>
        </p:nvSpPr>
        <p:spPr>
          <a:xfrm>
            <a:off x="-140366" y="5805264"/>
            <a:ext cx="92525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Гидроксид бария токсичен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Изображение выглядит как знак&#10;&#10;Описание создано автоматически">
            <a:extLst>
              <a:ext uri="{FF2B5EF4-FFF2-40B4-BE49-F238E27FC236}">
                <a16:creationId xmlns:a16="http://schemas.microsoft.com/office/drawing/2014/main" id="{2D4CBF0E-C5FE-4B1A-80A0-57707D9E0D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3933056"/>
            <a:ext cx="1503040" cy="15030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26BC72-31B9-4E52-B246-87F6E80A16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27884" y="4207313"/>
            <a:ext cx="2088232" cy="159795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5E5702C6-7524-444B-8AB4-56768C427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86544"/>
            <a:ext cx="1860798" cy="1860798"/>
          </a:xfrm>
          <a:prstGeom prst="rect">
            <a:avLst/>
          </a:prstGeom>
        </p:spPr>
      </p:pic>
      <p:pic>
        <p:nvPicPr>
          <p:cNvPr id="5" name="Звук 4">
            <a:hlinkClick r:id="" action="ppaction://media"/>
            <a:extLst>
              <a:ext uri="{FF2B5EF4-FFF2-40B4-BE49-F238E27FC236}">
                <a16:creationId xmlns:a16="http://schemas.microsoft.com/office/drawing/2014/main" id="{CAB6801C-46FC-49A5-9BB8-3552BE5FD51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89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41"/>
    </mc:Choice>
    <mc:Fallback xmlns="">
      <p:transition spd="slow" advTm="4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ода, волна, серфинг, верхний&#10;&#10;Описание создано автоматически">
            <a:extLst>
              <a:ext uri="{FF2B5EF4-FFF2-40B4-BE49-F238E27FC236}">
                <a16:creationId xmlns:a16="http://schemas.microsoft.com/office/drawing/2014/main" id="{409FB63C-9510-4225-A482-BC06C63485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365104"/>
            <a:ext cx="2930771" cy="230758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6BC628-3BFB-446C-AA69-0807E7CF1E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6550">
            <a:off x="3503111" y="280938"/>
            <a:ext cx="2137779" cy="21698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564904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 стронция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6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Звук 2">
            <a:hlinkClick r:id="" action="ppaction://media"/>
            <a:extLst>
              <a:ext uri="{FF2B5EF4-FFF2-40B4-BE49-F238E27FC236}">
                <a16:creationId xmlns:a16="http://schemas.microsoft.com/office/drawing/2014/main" id="{C4ACA169-7CC8-4AA4-9675-906B4BB7FAB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29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2"/>
    </mc:Choice>
    <mc:Fallback xmlns="">
      <p:transition spd="slow" advTm="47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8018" y="2857500"/>
            <a:ext cx="5050904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 цезия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</a:t>
            </a:r>
            <a:r>
              <a:rPr lang="en-US" sz="5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5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31B59B-F1A0-44C6-A570-5DF5F576A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095" y="411758"/>
            <a:ext cx="1428750" cy="1428750"/>
          </a:xfrm>
          <a:prstGeom prst="rect">
            <a:avLst/>
          </a:prstGeom>
        </p:spPr>
      </p:pic>
      <p:pic>
        <p:nvPicPr>
          <p:cNvPr id="7" name="Рисунок 6" descr="Изображение выглядит как еда, стена, внутренний&#10;&#10;Описание создано автоматически">
            <a:extLst>
              <a:ext uri="{FF2B5EF4-FFF2-40B4-BE49-F238E27FC236}">
                <a16:creationId xmlns:a16="http://schemas.microsoft.com/office/drawing/2014/main" id="{F28C13CD-9F01-465A-9196-D9FA812F5F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48572"/>
            <a:ext cx="3219405" cy="2132856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11C0F390-BA13-4E33-9D17-45D2837A128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730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71"/>
    </mc:Choice>
    <mc:Fallback xmlns="">
      <p:transition spd="slow" advTm="33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EBCFA0E-CFC1-4868-A4F2-AC12FB993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3963" y="692696"/>
            <a:ext cx="2210393" cy="1143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2641476"/>
            <a:ext cx="5410944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Гидроксид рубидия </a:t>
            </a:r>
            <a:b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Rb</a:t>
            </a: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ru-RU" sz="6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знак, внешний, остановка, небо&#10;&#10;Описание создано автоматически">
            <a:extLst>
              <a:ext uri="{FF2B5EF4-FFF2-40B4-BE49-F238E27FC236}">
                <a16:creationId xmlns:a16="http://schemas.microsoft.com/office/drawing/2014/main" id="{2238C764-1EAB-4344-907D-B042AF7B1F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437112"/>
            <a:ext cx="1584176" cy="1584176"/>
          </a:xfrm>
          <a:prstGeom prst="rect">
            <a:avLst/>
          </a:prstGeom>
        </p:spPr>
      </p:pic>
      <p:pic>
        <p:nvPicPr>
          <p:cNvPr id="4" name="Звук 3">
            <a:hlinkClick r:id="" action="ppaction://media"/>
            <a:extLst>
              <a:ext uri="{FF2B5EF4-FFF2-40B4-BE49-F238E27FC236}">
                <a16:creationId xmlns:a16="http://schemas.microsoft.com/office/drawing/2014/main" id="{5D2C3BA0-71DD-445A-9E12-ABA3B16591D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969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9"/>
    </mc:Choice>
    <mc:Fallback xmlns="">
      <p:transition spd="slow" advTm="3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45</Words>
  <Application>Microsoft Office PowerPoint</Application>
  <PresentationFormat>Экран (4:3)</PresentationFormat>
  <Paragraphs>16</Paragraphs>
  <Slides>10</Slides>
  <Notes>1</Notes>
  <HiddenSlides>0</HiddenSlides>
  <MMClips>10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Impact</vt:lpstr>
      <vt:lpstr>Тема Office</vt:lpstr>
      <vt:lpstr>Презентация PowerPoint</vt:lpstr>
      <vt:lpstr>Презентация PowerPoint</vt:lpstr>
      <vt:lpstr>Гидроксид лития LiOH</vt:lpstr>
      <vt:lpstr>Гидрокси́д на́трия  NaOH</vt:lpstr>
      <vt:lpstr>Гидрокси́д ка́лия KOH</vt:lpstr>
      <vt:lpstr>Гидрокси́д ба́рия Ba(OH)2 </vt:lpstr>
      <vt:lpstr>Гидроксид стронция Sr(OH)2</vt:lpstr>
      <vt:lpstr>Гидроксид цезия  CsOH</vt:lpstr>
      <vt:lpstr>Гидроксид рубидия  RbOH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Гидроксид натрия</dc:title>
  <dc:creator>Александр</dc:creator>
  <cp:lastModifiedBy>Рашид Шарипов</cp:lastModifiedBy>
  <cp:revision>21</cp:revision>
  <dcterms:created xsi:type="dcterms:W3CDTF">2018-07-29T13:41:26Z</dcterms:created>
  <dcterms:modified xsi:type="dcterms:W3CDTF">2019-01-15T05:59:31Z</dcterms:modified>
</cp:coreProperties>
</file>